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6"/>
  </p:notesMasterIdLst>
  <p:sldIdLst>
    <p:sldId id="256" r:id="rId2"/>
    <p:sldId id="277" r:id="rId3"/>
    <p:sldId id="278" r:id="rId4"/>
    <p:sldId id="279" r:id="rId5"/>
    <p:sldId id="280" r:id="rId6"/>
    <p:sldId id="282" r:id="rId7"/>
    <p:sldId id="281" r:id="rId8"/>
    <p:sldId id="283" r:id="rId9"/>
    <p:sldId id="284" r:id="rId10"/>
    <p:sldId id="285" r:id="rId11"/>
    <p:sldId id="286" r:id="rId12"/>
    <p:sldId id="271" r:id="rId13"/>
    <p:sldId id="273" r:id="rId14"/>
    <p:sldId id="276" r:id="rId15"/>
  </p:sldIdLst>
  <p:sldSz cx="9144000" cy="5143500" type="screen16x9"/>
  <p:notesSz cx="6858000" cy="9144000"/>
  <p:embeddedFontLst>
    <p:embeddedFont>
      <p:font typeface="Dosis ExtraBold" pitchFamily="2" charset="0"/>
      <p:bold r:id="rId17"/>
    </p:embeddedFont>
    <p:embeddedFont>
      <p:font typeface="Dosis SemiBold" pitchFamily="2" charset="0"/>
      <p:bold r:id="rId18"/>
    </p:embeddedFont>
    <p:embeddedFont>
      <p:font typeface="Overpass" panose="020B0604020202020204" charset="0"/>
      <p:regular r:id="rId19"/>
      <p:bold r:id="rId20"/>
      <p:italic r:id="rId21"/>
      <p:boldItalic r:id="rId22"/>
    </p:embeddedFont>
    <p:embeddedFont>
      <p:font typeface="Oxanium" panose="020B0604020202020204" charset="0"/>
      <p:regular r:id="rId23"/>
      <p:bold r:id="rId24"/>
    </p:embeddedFont>
    <p:embeddedFont>
      <p:font typeface="Oxanium Medium" panose="020B0604020202020204" charset="0"/>
      <p:regular r:id="rId25"/>
      <p:bold r:id="rId26"/>
    </p:embeddedFont>
    <p:embeddedFont>
      <p:font typeface="Roboto Condensed" panose="02000000000000000000" pitchFamily="2" charset="0"/>
      <p:regular r:id="rId27"/>
      <p:bold r:id="rId28"/>
      <p:italic r:id="rId29"/>
      <p:boldItalic r:id="rId30"/>
    </p:embeddedFont>
    <p:embeddedFont>
      <p:font typeface="Roboto Mono" panose="00000009000000000000" pitchFamily="49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BD423F-E8D6-4FBA-BE6E-4CF6B1B79BC2}">
  <a:tblStyle styleId="{15BD423F-E8D6-4FBA-BE6E-4CF6B1B79B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092" autoAdjust="0"/>
  </p:normalViewPr>
  <p:slideViewPr>
    <p:cSldViewPr snapToGrid="0">
      <p:cViewPr>
        <p:scale>
          <a:sx n="33" d="100"/>
          <a:sy n="33" d="100"/>
        </p:scale>
        <p:origin x="223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371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460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831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237dacfa85_12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237dacfa85_12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237dacfa85_12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237dacfa85_12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1237dacfa85_12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1237dacfa85_12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49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929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790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217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724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428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345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818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100000">
              <a:srgbClr val="01010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5532" y="3192113"/>
            <a:ext cx="6994611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1624081" y="4615987"/>
            <a:ext cx="1038288" cy="281297"/>
            <a:chOff x="2443300" y="461900"/>
            <a:chExt cx="403250" cy="109250"/>
          </a:xfrm>
        </p:grpSpPr>
        <p:sp>
          <p:nvSpPr>
            <p:cNvPr id="12" name="Google Shape;12;p2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10800000">
            <a:off x="6963897" y="539500"/>
            <a:ext cx="4914957" cy="5143501"/>
            <a:chOff x="-2927778" y="-3028300"/>
            <a:chExt cx="4914957" cy="5143501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1;p2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rgbClr val="5233DA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Google Shape;22;p2"/>
          <p:cNvPicPr preferRelativeResize="0"/>
          <p:nvPr/>
        </p:nvPicPr>
        <p:blipFill rotWithShape="1">
          <a:blip r:embed="rId5">
            <a:alphaModFix/>
          </a:blip>
          <a:srcRect l="17360" t="15311" r="23370"/>
          <a:stretch/>
        </p:blipFill>
        <p:spPr>
          <a:xfrm rot="108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1462950" y="1609326"/>
            <a:ext cx="4541700" cy="17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1462950" y="3409925"/>
            <a:ext cx="454170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ctrTitle" idx="2"/>
          </p:nvPr>
        </p:nvSpPr>
        <p:spPr>
          <a:xfrm>
            <a:off x="1462950" y="1103026"/>
            <a:ext cx="454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grpSp>
        <p:nvGrpSpPr>
          <p:cNvPr id="26" name="Google Shape;26;p2"/>
          <p:cNvGrpSpPr/>
          <p:nvPr/>
        </p:nvGrpSpPr>
        <p:grpSpPr>
          <a:xfrm>
            <a:off x="-4087047" y="-3028300"/>
            <a:ext cx="6074226" cy="8077999"/>
            <a:chOff x="-4087047" y="-3028300"/>
            <a:chExt cx="6074226" cy="8077999"/>
          </a:xfrm>
        </p:grpSpPr>
        <p:pic>
          <p:nvPicPr>
            <p:cNvPr id="27" name="Google Shape;27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4087047" y="-938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29;p2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rgbClr val="5233DA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22"/>
          <p:cNvGrpSpPr/>
          <p:nvPr/>
        </p:nvGrpSpPr>
        <p:grpSpPr>
          <a:xfrm>
            <a:off x="2960536" y="-3460351"/>
            <a:ext cx="9532664" cy="6139099"/>
            <a:chOff x="2960536" y="-3460351"/>
            <a:chExt cx="9532664" cy="6139099"/>
          </a:xfrm>
        </p:grpSpPr>
        <p:pic>
          <p:nvPicPr>
            <p:cNvPr id="299" name="Google Shape;299;p22"/>
            <p:cNvPicPr preferRelativeResize="0"/>
            <p:nvPr/>
          </p:nvPicPr>
          <p:blipFill rotWithShape="1">
            <a:blip r:embed="rId3">
              <a:alphaModFix/>
            </a:blip>
            <a:srcRect t="8717"/>
            <a:stretch/>
          </p:blipFill>
          <p:spPr>
            <a:xfrm rot="10800000" flipH="1">
              <a:off x="2960536" y="-3460351"/>
              <a:ext cx="6994627" cy="4695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22"/>
            <p:cNvPicPr preferRelativeResize="0"/>
            <p:nvPr/>
          </p:nvPicPr>
          <p:blipFill rotWithShape="1">
            <a:blip r:embed="rId4">
              <a:alphaModFix/>
            </a:blip>
            <a:srcRect l="17360" t="15311" r="23370"/>
            <a:stretch/>
          </p:blipFill>
          <p:spPr>
            <a:xfrm rot="5400000">
              <a:off x="7780324" y="-2034128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1" name="Google Shape;301;p22"/>
          <p:cNvGrpSpPr/>
          <p:nvPr/>
        </p:nvGrpSpPr>
        <p:grpSpPr>
          <a:xfrm rot="5400000">
            <a:off x="-2086040" y="3341404"/>
            <a:ext cx="3514194" cy="3677603"/>
            <a:chOff x="5864904" y="-3028300"/>
            <a:chExt cx="4914957" cy="5143501"/>
          </a:xfrm>
        </p:grpSpPr>
        <p:pic>
          <p:nvPicPr>
            <p:cNvPr id="302" name="Google Shape;30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22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rgbClr val="5233DA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23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307" name="Google Shape;30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23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rgbClr val="5233DA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9" name="Google Shape;3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6"/>
          <p:cNvGrpSpPr/>
          <p:nvPr/>
        </p:nvGrpSpPr>
        <p:grpSpPr>
          <a:xfrm>
            <a:off x="-3496364" y="-3092926"/>
            <a:ext cx="16798818" cy="10640102"/>
            <a:chOff x="-3496364" y="-3092926"/>
            <a:chExt cx="16798818" cy="10640102"/>
          </a:xfrm>
        </p:grpSpPr>
        <p:pic>
          <p:nvPicPr>
            <p:cNvPr id="71" name="Google Shape;71;p6"/>
            <p:cNvPicPr preferRelativeResize="0"/>
            <p:nvPr/>
          </p:nvPicPr>
          <p:blipFill rotWithShape="1">
            <a:blip r:embed="rId3">
              <a:alphaModFix/>
            </a:blip>
            <a:srcRect l="17360" t="15311" r="23370"/>
            <a:stretch/>
          </p:blipFill>
          <p:spPr>
            <a:xfrm rot="-5400000">
              <a:off x="-3348915" y="2834300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66947" y="-2041400"/>
              <a:ext cx="5035507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3" name="Google Shape;73;p6"/>
            <p:cNvGrpSpPr/>
            <p:nvPr/>
          </p:nvGrpSpPr>
          <p:grpSpPr>
            <a:xfrm>
              <a:off x="4052406" y="4642212"/>
              <a:ext cx="1038288" cy="281297"/>
              <a:chOff x="2443300" y="461900"/>
              <a:chExt cx="403250" cy="109250"/>
            </a:xfrm>
          </p:grpSpPr>
          <p:sp>
            <p:nvSpPr>
              <p:cNvPr id="74" name="Google Shape;74;p6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6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6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6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6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6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6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1" name="Google Shape;81;p6"/>
            <p:cNvPicPr preferRelativeResize="0"/>
            <p:nvPr/>
          </p:nvPicPr>
          <p:blipFill rotWithShape="1">
            <a:blip r:embed="rId3">
              <a:alphaModFix/>
            </a:blip>
            <a:srcRect l="17360" t="15311" r="23370"/>
            <a:stretch/>
          </p:blipFill>
          <p:spPr>
            <a:xfrm rot="5400000">
              <a:off x="6148073" y="-3240375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6"/>
          <p:cNvSpPr txBox="1">
            <a:spLocks noGrp="1"/>
          </p:cNvSpPr>
          <p:nvPr>
            <p:ph type="title"/>
          </p:nvPr>
        </p:nvSpPr>
        <p:spPr>
          <a:xfrm>
            <a:off x="713225" y="49695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83" name="Google Shape;8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927778" y="-3028300"/>
            <a:ext cx="491495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7"/>
          <p:cNvSpPr txBox="1">
            <a:spLocks noGrp="1"/>
          </p:cNvSpPr>
          <p:nvPr>
            <p:ph type="body" idx="1"/>
          </p:nvPr>
        </p:nvSpPr>
        <p:spPr>
          <a:xfrm>
            <a:off x="2134925" y="1761725"/>
            <a:ext cx="4874100" cy="28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pic>
        <p:nvPicPr>
          <p:cNvPr id="88" name="Google Shape;88;p7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 rot="5400000">
            <a:off x="-3254523" y="1563173"/>
            <a:ext cx="4292900" cy="4724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7"/>
          <p:cNvGrpSpPr/>
          <p:nvPr/>
        </p:nvGrpSpPr>
        <p:grpSpPr>
          <a:xfrm rot="-5400000">
            <a:off x="-977026" y="3542049"/>
            <a:ext cx="4914957" cy="5143501"/>
            <a:chOff x="-2482653" y="-2238475"/>
            <a:chExt cx="4914957" cy="5143501"/>
          </a:xfrm>
        </p:grpSpPr>
        <p:pic>
          <p:nvPicPr>
            <p:cNvPr id="90" name="Google Shape;90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7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rgbClr val="5233DA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" name="Google Shape;92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1397" y="162070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7"/>
          <p:cNvPicPr preferRelativeResize="0"/>
          <p:nvPr/>
        </p:nvPicPr>
        <p:blipFill rotWithShape="1">
          <a:blip r:embed="rId6">
            <a:alphaModFix/>
          </a:blip>
          <a:srcRect l="17360" t="15311" r="23370"/>
          <a:stretch/>
        </p:blipFill>
        <p:spPr>
          <a:xfrm rot="-5400000">
            <a:off x="6307060" y="3249050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7" name="Google Shape;9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8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 rot="5400000">
            <a:off x="-3254523" y="1563173"/>
            <a:ext cx="4292900" cy="4724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8"/>
          <p:cNvGrpSpPr/>
          <p:nvPr/>
        </p:nvGrpSpPr>
        <p:grpSpPr>
          <a:xfrm rot="-5400000">
            <a:off x="-977026" y="3542049"/>
            <a:ext cx="4914957" cy="5143501"/>
            <a:chOff x="-2482653" y="-2238475"/>
            <a:chExt cx="4914957" cy="5143501"/>
          </a:xfrm>
        </p:grpSpPr>
        <p:pic>
          <p:nvPicPr>
            <p:cNvPr id="100" name="Google Shape;100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8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rgbClr val="5233DA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" name="Google Shape;10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1397" y="162070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8"/>
          <p:cNvPicPr preferRelativeResize="0"/>
          <p:nvPr/>
        </p:nvPicPr>
        <p:blipFill rotWithShape="1">
          <a:blip r:embed="rId6">
            <a:alphaModFix/>
          </a:blip>
          <a:srcRect l="17360" t="15311" r="23370"/>
          <a:stretch/>
        </p:blipFill>
        <p:spPr>
          <a:xfrm rot="-5400000">
            <a:off x="6307060" y="3249050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"/>
          <p:cNvSpPr txBox="1">
            <a:spLocks noGrp="1"/>
          </p:cNvSpPr>
          <p:nvPr>
            <p:ph type="body" idx="1"/>
          </p:nvPr>
        </p:nvSpPr>
        <p:spPr>
          <a:xfrm>
            <a:off x="713225" y="40034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1"/>
          <p:cNvSpPr txBox="1">
            <a:spLocks noGrp="1"/>
          </p:cNvSpPr>
          <p:nvPr>
            <p:ph type="title" hasCustomPrompt="1"/>
          </p:nvPr>
        </p:nvSpPr>
        <p:spPr>
          <a:xfrm>
            <a:off x="1254125" y="1350400"/>
            <a:ext cx="6635700" cy="19635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131" name="Google Shape;131;p11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 rot="5400000">
            <a:off x="-3254523" y="1563173"/>
            <a:ext cx="4292900" cy="4724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11"/>
          <p:cNvGrpSpPr/>
          <p:nvPr/>
        </p:nvGrpSpPr>
        <p:grpSpPr>
          <a:xfrm rot="-5400000">
            <a:off x="-977026" y="3542049"/>
            <a:ext cx="4914957" cy="5143501"/>
            <a:chOff x="-2482653" y="-2238475"/>
            <a:chExt cx="4914957" cy="5143501"/>
          </a:xfrm>
        </p:grpSpPr>
        <p:pic>
          <p:nvPicPr>
            <p:cNvPr id="133" name="Google Shape;13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11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rgbClr val="5233DA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5" name="Google Shape;135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1397" y="162070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1"/>
          <p:cNvPicPr preferRelativeResize="0"/>
          <p:nvPr/>
        </p:nvPicPr>
        <p:blipFill rotWithShape="1">
          <a:blip r:embed="rId3">
            <a:alphaModFix/>
          </a:blip>
          <a:srcRect l="8833" r="8841"/>
          <a:stretch/>
        </p:blipFill>
        <p:spPr>
          <a:xfrm rot="-5400000">
            <a:off x="7021226" y="-3505899"/>
            <a:ext cx="45690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1"/>
          <p:cNvPicPr preferRelativeResize="0"/>
          <p:nvPr/>
        </p:nvPicPr>
        <p:blipFill rotWithShape="1">
          <a:blip r:embed="rId6">
            <a:alphaModFix/>
          </a:blip>
          <a:srcRect l="17360" t="15311" r="23370"/>
          <a:stretch/>
        </p:blipFill>
        <p:spPr>
          <a:xfrm rot="-5400000">
            <a:off x="6307060" y="3249050"/>
            <a:ext cx="4565427" cy="48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1"/>
          <p:cNvSpPr txBox="1">
            <a:spLocks noGrp="1"/>
          </p:cNvSpPr>
          <p:nvPr>
            <p:ph type="subTitle" idx="1"/>
          </p:nvPr>
        </p:nvSpPr>
        <p:spPr>
          <a:xfrm>
            <a:off x="1254183" y="3352400"/>
            <a:ext cx="6635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9" name="Google Shape;139;p11"/>
          <p:cNvGrpSpPr/>
          <p:nvPr/>
        </p:nvGrpSpPr>
        <p:grpSpPr>
          <a:xfrm flipH="1">
            <a:off x="713231" y="258199"/>
            <a:ext cx="1038288" cy="281297"/>
            <a:chOff x="2443300" y="461900"/>
            <a:chExt cx="403250" cy="109250"/>
          </a:xfrm>
        </p:grpSpPr>
        <p:sp>
          <p:nvSpPr>
            <p:cNvPr id="140" name="Google Shape;140;p11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1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7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9"/>
          <p:cNvSpPr txBox="1">
            <a:spLocks noGrp="1"/>
          </p:cNvSpPr>
          <p:nvPr>
            <p:ph type="body" idx="1"/>
          </p:nvPr>
        </p:nvSpPr>
        <p:spPr>
          <a:xfrm>
            <a:off x="713250" y="2184449"/>
            <a:ext cx="38979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9pPr>
          </a:lstStyle>
          <a:p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body" idx="2"/>
          </p:nvPr>
        </p:nvSpPr>
        <p:spPr>
          <a:xfrm>
            <a:off x="713250" y="3208450"/>
            <a:ext cx="38979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19"/>
          <p:cNvSpPr txBox="1">
            <a:spLocks noGrp="1"/>
          </p:cNvSpPr>
          <p:nvPr>
            <p:ph type="subTitle" idx="3"/>
          </p:nvPr>
        </p:nvSpPr>
        <p:spPr>
          <a:xfrm>
            <a:off x="713239" y="1713325"/>
            <a:ext cx="3897900" cy="35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sp>
        <p:nvSpPr>
          <p:cNvPr id="234" name="Google Shape;234;p19"/>
          <p:cNvSpPr txBox="1">
            <a:spLocks noGrp="1"/>
          </p:cNvSpPr>
          <p:nvPr>
            <p:ph type="subTitle" idx="4"/>
          </p:nvPr>
        </p:nvSpPr>
        <p:spPr>
          <a:xfrm>
            <a:off x="713225" y="2737320"/>
            <a:ext cx="3897900" cy="35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sp>
        <p:nvSpPr>
          <p:cNvPr id="235" name="Google Shape;235;p19"/>
          <p:cNvSpPr txBox="1">
            <a:spLocks noGrp="1"/>
          </p:cNvSpPr>
          <p:nvPr>
            <p:ph type="body" idx="5"/>
          </p:nvPr>
        </p:nvSpPr>
        <p:spPr>
          <a:xfrm>
            <a:off x="713225" y="4232450"/>
            <a:ext cx="38979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19"/>
          <p:cNvSpPr txBox="1">
            <a:spLocks noGrp="1"/>
          </p:cNvSpPr>
          <p:nvPr>
            <p:ph type="subTitle" idx="6"/>
          </p:nvPr>
        </p:nvSpPr>
        <p:spPr>
          <a:xfrm>
            <a:off x="713225" y="3761328"/>
            <a:ext cx="3897900" cy="35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238" name="Google Shape;238;p19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 flipH="1">
            <a:off x="-1820845" y="4135825"/>
            <a:ext cx="3418348" cy="3761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19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240" name="Google Shape;24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19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rgbClr val="5233DA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2" name="Google Shape;24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19"/>
          <p:cNvGrpSpPr/>
          <p:nvPr/>
        </p:nvGrpSpPr>
        <p:grpSpPr>
          <a:xfrm rot="10800000">
            <a:off x="6963897" y="539500"/>
            <a:ext cx="4914957" cy="5143501"/>
            <a:chOff x="-2927778" y="-3028300"/>
            <a:chExt cx="4914957" cy="5143501"/>
          </a:xfrm>
        </p:grpSpPr>
        <p:pic>
          <p:nvPicPr>
            <p:cNvPr id="244" name="Google Shape;24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19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rgbClr val="5233DA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6" name="Google Shape;246;p19"/>
          <p:cNvPicPr preferRelativeResize="0"/>
          <p:nvPr/>
        </p:nvPicPr>
        <p:blipFill rotWithShape="1">
          <a:blip r:embed="rId6">
            <a:alphaModFix/>
          </a:blip>
          <a:srcRect l="17360" t="15311" r="23370"/>
          <a:stretch/>
        </p:blipFill>
        <p:spPr>
          <a:xfrm rot="108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604327" y="3192113"/>
            <a:ext cx="6994611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21"/>
          <p:cNvGrpSpPr/>
          <p:nvPr/>
        </p:nvGrpSpPr>
        <p:grpSpPr>
          <a:xfrm>
            <a:off x="1624081" y="258212"/>
            <a:ext cx="1038288" cy="281297"/>
            <a:chOff x="2443300" y="461900"/>
            <a:chExt cx="403250" cy="109250"/>
          </a:xfrm>
        </p:grpSpPr>
        <p:sp>
          <p:nvSpPr>
            <p:cNvPr id="279" name="Google Shape;279;p21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21"/>
          <p:cNvGrpSpPr/>
          <p:nvPr/>
        </p:nvGrpSpPr>
        <p:grpSpPr>
          <a:xfrm rot="10800000" flipH="1">
            <a:off x="-2715447" y="539500"/>
            <a:ext cx="4914957" cy="5143501"/>
            <a:chOff x="-2927778" y="-3028300"/>
            <a:chExt cx="4914957" cy="5143501"/>
          </a:xfrm>
        </p:grpSpPr>
        <p:pic>
          <p:nvPicPr>
            <p:cNvPr id="287" name="Google Shape;287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21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rgbClr val="5233DA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21"/>
          <p:cNvGrpSpPr/>
          <p:nvPr/>
        </p:nvGrpSpPr>
        <p:grpSpPr>
          <a:xfrm flipH="1">
            <a:off x="7176228" y="-3028300"/>
            <a:ext cx="6074226" cy="8077999"/>
            <a:chOff x="-4087047" y="-3028300"/>
            <a:chExt cx="6074226" cy="8077999"/>
          </a:xfrm>
        </p:grpSpPr>
        <p:pic>
          <p:nvPicPr>
            <p:cNvPr id="290" name="Google Shape;29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4087047" y="-938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21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rgbClr val="5233DA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21"/>
          <p:cNvSpPr txBox="1">
            <a:spLocks noGrp="1"/>
          </p:cNvSpPr>
          <p:nvPr>
            <p:ph type="ctrTitle"/>
          </p:nvPr>
        </p:nvSpPr>
        <p:spPr>
          <a:xfrm>
            <a:off x="3116525" y="746025"/>
            <a:ext cx="45951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4" name="Google Shape;294;p21"/>
          <p:cNvSpPr txBox="1">
            <a:spLocks noGrp="1"/>
          </p:cNvSpPr>
          <p:nvPr>
            <p:ph type="subTitle" idx="1"/>
          </p:nvPr>
        </p:nvSpPr>
        <p:spPr>
          <a:xfrm>
            <a:off x="3116525" y="1853375"/>
            <a:ext cx="4503900" cy="1323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5" name="Google Shape;295;p21"/>
          <p:cNvSpPr txBox="1"/>
          <p:nvPr/>
        </p:nvSpPr>
        <p:spPr>
          <a:xfrm>
            <a:off x="2953325" y="3542550"/>
            <a:ext cx="47583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CREDITS: 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2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and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Oxanium Medium"/>
              <a:buNone/>
              <a:defRPr sz="34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65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medium-shot-man-wearing-vr-glasses_19265130.htm/?utm_source=slidesgo_template&amp;utm_medium=referral-link&amp;utm_campaign=sg_resources&amp;utm_content=freepik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flaticon.com/packs/human-resources-12/?utm_source=slidesgo_template&amp;utm_medium=referral-link&amp;utm_campaign=sg_resources&amp;utm_content=flaticon" TargetMode="External"/><Relationship Id="rId4" Type="http://schemas.openxmlformats.org/officeDocument/2006/relationships/hyperlink" Target="https://www.freepik.com/free-vector/gradient-tech-futuristic-background_19114062.htm/?utm_source=slidesgo_template&amp;utm_medium=referral-link&amp;utm_campaign=sg_resources&amp;utm_content=freepi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"/>
          <p:cNvSpPr txBox="1">
            <a:spLocks noGrp="1"/>
          </p:cNvSpPr>
          <p:nvPr>
            <p:ph type="subTitle" idx="1"/>
          </p:nvPr>
        </p:nvSpPr>
        <p:spPr>
          <a:xfrm>
            <a:off x="1039799" y="3409925"/>
            <a:ext cx="4291674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Giáo</a:t>
            </a:r>
            <a:r>
              <a:rPr lang="vi-VN" dirty="0"/>
              <a:t> viên </a:t>
            </a:r>
            <a:r>
              <a:rPr lang="vi-VN" dirty="0" err="1"/>
              <a:t>hướng</a:t>
            </a:r>
            <a:r>
              <a:rPr lang="vi-VN" dirty="0"/>
              <a:t> </a:t>
            </a:r>
            <a:r>
              <a:rPr lang="vi-VN" dirty="0" err="1"/>
              <a:t>dẫn</a:t>
            </a:r>
            <a:r>
              <a:rPr lang="vi-VN" dirty="0"/>
              <a:t>: TS. </a:t>
            </a:r>
            <a:r>
              <a:rPr lang="vi-VN" dirty="0" err="1"/>
              <a:t>Hoàng</a:t>
            </a:r>
            <a:r>
              <a:rPr lang="vi-VN" dirty="0"/>
              <a:t> Văn Thông</a:t>
            </a:r>
            <a:endParaRPr dirty="0"/>
          </a:p>
        </p:txBody>
      </p:sp>
      <p:sp>
        <p:nvSpPr>
          <p:cNvPr id="322" name="Google Shape;322;p27"/>
          <p:cNvSpPr txBox="1">
            <a:spLocks noGrp="1"/>
          </p:cNvSpPr>
          <p:nvPr>
            <p:ph type="ctrTitle" idx="2"/>
          </p:nvPr>
        </p:nvSpPr>
        <p:spPr>
          <a:xfrm>
            <a:off x="1021511" y="1003627"/>
            <a:ext cx="454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vi-VN" sz="2800" dirty="0">
                <a:latin typeface="Roboto Mono" panose="00000009000000000000" pitchFamily="49" charset="0"/>
                <a:ea typeface="Roboto Mono" panose="00000009000000000000" pitchFamily="49" charset="0"/>
                <a:cs typeface="Vrinda" panose="020B0502040204020203" pitchFamily="34" charset="0"/>
              </a:rPr>
              <a:t>ĐỒ ÁN TỐT NGHIỆP</a:t>
            </a:r>
            <a:endParaRPr sz="3600" dirty="0">
              <a:latin typeface="Roboto Mono" panose="00000009000000000000" pitchFamily="49" charset="0"/>
              <a:ea typeface="Roboto Mono" panose="00000009000000000000" pitchFamily="49" charset="0"/>
              <a:cs typeface="Vrinda" panose="020B0502040204020203" pitchFamily="34" charset="0"/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9149811" y="2347064"/>
            <a:ext cx="37" cy="17564"/>
          </a:xfrm>
          <a:custGeom>
            <a:avLst/>
            <a:gdLst/>
            <a:ahLst/>
            <a:cxnLst/>
            <a:rect l="l" t="t" r="r" b="b"/>
            <a:pathLst>
              <a:path w="1" h="481" extrusionOk="0">
                <a:moveTo>
                  <a:pt x="0" y="481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928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4" name="Google Shape;3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279" y="152400"/>
            <a:ext cx="2432520" cy="266183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7"/>
          <p:cNvSpPr/>
          <p:nvPr/>
        </p:nvSpPr>
        <p:spPr>
          <a:xfrm>
            <a:off x="6552100" y="583400"/>
            <a:ext cx="1575102" cy="1802722"/>
          </a:xfrm>
          <a:custGeom>
            <a:avLst/>
            <a:gdLst/>
            <a:ahLst/>
            <a:cxnLst/>
            <a:rect l="l" t="t" r="r" b="b"/>
            <a:pathLst>
              <a:path w="44232" h="51065" fill="none" extrusionOk="0">
                <a:moveTo>
                  <a:pt x="0" y="38302"/>
                </a:moveTo>
                <a:lnTo>
                  <a:pt x="0" y="12767"/>
                </a:lnTo>
                <a:lnTo>
                  <a:pt x="22111" y="0"/>
                </a:lnTo>
                <a:lnTo>
                  <a:pt x="44231" y="12767"/>
                </a:lnTo>
                <a:lnTo>
                  <a:pt x="44231" y="38302"/>
                </a:lnTo>
                <a:lnTo>
                  <a:pt x="22111" y="51065"/>
                </a:lnTo>
                <a:close/>
              </a:path>
            </a:pathLst>
          </a:custGeom>
          <a:noFill/>
          <a:ln w="19050" cap="flat" cmpd="sng">
            <a:solidFill>
              <a:srgbClr val="5233DA"/>
            </a:solidFill>
            <a:prstDash val="solid"/>
            <a:miter lim="44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7"/>
          <p:cNvSpPr txBox="1">
            <a:spLocks noGrp="1"/>
          </p:cNvSpPr>
          <p:nvPr>
            <p:ph type="ctrTitle"/>
          </p:nvPr>
        </p:nvSpPr>
        <p:spPr>
          <a:xfrm>
            <a:off x="1021511" y="1827429"/>
            <a:ext cx="5199978" cy="12938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vi-VN" sz="4000" b="1" dirty="0">
                <a:latin typeface="Dosis SemiBold" pitchFamily="2" charset="0"/>
                <a:ea typeface="Roboto Mono" panose="00000009000000000000" pitchFamily="49" charset="0"/>
              </a:rPr>
              <a:t>PHÁT TRIỂN ỨNG DỤNG ĐẶT LỊCH CẮT TÓC</a:t>
            </a:r>
          </a:p>
        </p:txBody>
      </p:sp>
      <p:sp>
        <p:nvSpPr>
          <p:cNvPr id="8" name="Google Shape;321;p27">
            <a:extLst>
              <a:ext uri="{FF2B5EF4-FFF2-40B4-BE49-F238E27FC236}">
                <a16:creationId xmlns:a16="http://schemas.microsoft.com/office/drawing/2014/main" id="{20E1AED6-89E7-309F-09F3-4A3CC07D20E9}"/>
              </a:ext>
            </a:extLst>
          </p:cNvPr>
          <p:cNvSpPr txBox="1">
            <a:spLocks/>
          </p:cNvSpPr>
          <p:nvPr/>
        </p:nvSpPr>
        <p:spPr>
          <a:xfrm>
            <a:off x="1021511" y="3798425"/>
            <a:ext cx="5675466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16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/>
            <a:r>
              <a:rPr lang="vi-VN" dirty="0"/>
              <a:t>Sinh viên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: Lê Quang Thọ - </a:t>
            </a:r>
            <a:r>
              <a:rPr lang="vi-VN" dirty="0" err="1"/>
              <a:t>Lớp</a:t>
            </a:r>
            <a:r>
              <a:rPr lang="vi-VN" dirty="0"/>
              <a:t> CNTT1 - K59</a:t>
            </a:r>
          </a:p>
        </p:txBody>
      </p:sp>
      <p:sp>
        <p:nvSpPr>
          <p:cNvPr id="35" name="Google Shape;339;p29">
            <a:extLst>
              <a:ext uri="{FF2B5EF4-FFF2-40B4-BE49-F238E27FC236}">
                <a16:creationId xmlns:a16="http://schemas.microsoft.com/office/drawing/2014/main" id="{F72E5485-16B8-3343-091F-01C23281F3D6}"/>
              </a:ext>
            </a:extLst>
          </p:cNvPr>
          <p:cNvSpPr txBox="1">
            <a:spLocks/>
          </p:cNvSpPr>
          <p:nvPr/>
        </p:nvSpPr>
        <p:spPr>
          <a:xfrm>
            <a:off x="11899385" y="5834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lt2"/>
              </a:buClr>
              <a:buSzPts val="5200"/>
            </a:pPr>
            <a:r>
              <a:rPr lang="vi-VN" sz="3400" dirty="0">
                <a:solidFill>
                  <a:schemeClr val="accent1"/>
                </a:solidFill>
                <a:latin typeface="+mj-lt"/>
                <a:sym typeface="Oxanium Medium"/>
              </a:rPr>
              <a:t>NỘI DUNG</a:t>
            </a:r>
          </a:p>
        </p:txBody>
      </p:sp>
      <p:sp>
        <p:nvSpPr>
          <p:cNvPr id="56" name="Google Shape;340;p29">
            <a:extLst>
              <a:ext uri="{FF2B5EF4-FFF2-40B4-BE49-F238E27FC236}">
                <a16:creationId xmlns:a16="http://schemas.microsoft.com/office/drawing/2014/main" id="{76C51992-7062-8B62-A932-99A56E563C09}"/>
              </a:ext>
            </a:extLst>
          </p:cNvPr>
          <p:cNvSpPr txBox="1">
            <a:spLocks/>
          </p:cNvSpPr>
          <p:nvPr/>
        </p:nvSpPr>
        <p:spPr>
          <a:xfrm>
            <a:off x="14268539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Công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nghệ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sử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dụng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57" name="Google Shape;341;p29">
            <a:extLst>
              <a:ext uri="{FF2B5EF4-FFF2-40B4-BE49-F238E27FC236}">
                <a16:creationId xmlns:a16="http://schemas.microsoft.com/office/drawing/2014/main" id="{9BD023AB-62B9-0A14-68F8-8388D7494D6C}"/>
              </a:ext>
            </a:extLst>
          </p:cNvPr>
          <p:cNvSpPr txBox="1">
            <a:spLocks/>
          </p:cNvSpPr>
          <p:nvPr/>
        </p:nvSpPr>
        <p:spPr>
          <a:xfrm>
            <a:off x="14375240" y="1425680"/>
            <a:ext cx="713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latin typeface="+mj-lt"/>
              </a:rPr>
              <a:t>0</a:t>
            </a:r>
            <a:r>
              <a:rPr lang="vi-VN" sz="3400" b="1" dirty="0">
                <a:latin typeface="+mj-lt"/>
              </a:rPr>
              <a:t>2</a:t>
            </a:r>
            <a:endParaRPr lang="en" sz="3400" b="1" dirty="0">
              <a:latin typeface="+mj-lt"/>
            </a:endParaRPr>
          </a:p>
        </p:txBody>
      </p:sp>
      <p:sp>
        <p:nvSpPr>
          <p:cNvPr id="60" name="Google Shape;340;p29">
            <a:extLst>
              <a:ext uri="{FF2B5EF4-FFF2-40B4-BE49-F238E27FC236}">
                <a16:creationId xmlns:a16="http://schemas.microsoft.com/office/drawing/2014/main" id="{8E711FE3-E03D-FB5B-2106-C8F9E1F15741}"/>
              </a:ext>
            </a:extLst>
          </p:cNvPr>
          <p:cNvSpPr txBox="1">
            <a:spLocks/>
          </p:cNvSpPr>
          <p:nvPr/>
        </p:nvSpPr>
        <p:spPr>
          <a:xfrm>
            <a:off x="17009834" y="1910480"/>
            <a:ext cx="2741295" cy="70766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Phân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tích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thống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1" name="Google Shape;341;p29">
            <a:extLst>
              <a:ext uri="{FF2B5EF4-FFF2-40B4-BE49-F238E27FC236}">
                <a16:creationId xmlns:a16="http://schemas.microsoft.com/office/drawing/2014/main" id="{E0413BDE-C41E-50CF-6BB4-21CC0BAECBE6}"/>
              </a:ext>
            </a:extLst>
          </p:cNvPr>
          <p:cNvSpPr txBox="1">
            <a:spLocks/>
          </p:cNvSpPr>
          <p:nvPr/>
        </p:nvSpPr>
        <p:spPr>
          <a:xfrm>
            <a:off x="17116535" y="1425680"/>
            <a:ext cx="713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latin typeface="+mj-lt"/>
              </a:rPr>
              <a:t>0</a:t>
            </a:r>
            <a:r>
              <a:rPr lang="vi-VN" sz="3400" b="1" dirty="0">
                <a:latin typeface="+mj-lt"/>
              </a:rPr>
              <a:t>3</a:t>
            </a:r>
            <a:endParaRPr lang="en" sz="3400" b="1" dirty="0">
              <a:latin typeface="+mj-lt"/>
            </a:endParaRPr>
          </a:p>
        </p:txBody>
      </p:sp>
      <p:sp>
        <p:nvSpPr>
          <p:cNvPr id="62" name="Google Shape;340;p29">
            <a:extLst>
              <a:ext uri="{FF2B5EF4-FFF2-40B4-BE49-F238E27FC236}">
                <a16:creationId xmlns:a16="http://schemas.microsoft.com/office/drawing/2014/main" id="{DF9228EE-C7BC-D61D-9ECA-3E338AF339CC}"/>
              </a:ext>
            </a:extLst>
          </p:cNvPr>
          <p:cNvSpPr txBox="1">
            <a:spLocks/>
          </p:cNvSpPr>
          <p:nvPr/>
        </p:nvSpPr>
        <p:spPr>
          <a:xfrm>
            <a:off x="11891143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Giới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thiệu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đề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tài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3" name="Google Shape;341;p29">
            <a:extLst>
              <a:ext uri="{FF2B5EF4-FFF2-40B4-BE49-F238E27FC236}">
                <a16:creationId xmlns:a16="http://schemas.microsoft.com/office/drawing/2014/main" id="{2757E6DF-4D25-1C05-4887-F7042A8EC8F7}"/>
              </a:ext>
            </a:extLst>
          </p:cNvPr>
          <p:cNvSpPr txBox="1">
            <a:spLocks/>
          </p:cNvSpPr>
          <p:nvPr/>
        </p:nvSpPr>
        <p:spPr>
          <a:xfrm>
            <a:off x="11997844" y="1425680"/>
            <a:ext cx="713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latin typeface="+mj-lt"/>
              </a:rPr>
              <a:t>0</a:t>
            </a:r>
            <a:r>
              <a:rPr lang="vi-VN" sz="3400" b="1" dirty="0">
                <a:latin typeface="+mj-lt"/>
              </a:rPr>
              <a:t>1</a:t>
            </a:r>
            <a:endParaRPr lang="en" sz="3400" b="1" dirty="0">
              <a:latin typeface="+mj-lt"/>
            </a:endParaRPr>
          </a:p>
        </p:txBody>
      </p:sp>
      <p:sp>
        <p:nvSpPr>
          <p:cNvPr id="64" name="Google Shape;340;p29">
            <a:extLst>
              <a:ext uri="{FF2B5EF4-FFF2-40B4-BE49-F238E27FC236}">
                <a16:creationId xmlns:a16="http://schemas.microsoft.com/office/drawing/2014/main" id="{13CB05B0-DACA-BF5D-1821-50502EC21F7B}"/>
              </a:ext>
            </a:extLst>
          </p:cNvPr>
          <p:cNvSpPr txBox="1">
            <a:spLocks/>
          </p:cNvSpPr>
          <p:nvPr/>
        </p:nvSpPr>
        <p:spPr>
          <a:xfrm>
            <a:off x="11891143" y="3458525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Demo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sản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phẩm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5" name="Google Shape;341;p29">
            <a:extLst>
              <a:ext uri="{FF2B5EF4-FFF2-40B4-BE49-F238E27FC236}">
                <a16:creationId xmlns:a16="http://schemas.microsoft.com/office/drawing/2014/main" id="{C23EA16F-7344-2761-4FE4-B33C3B3FF4D3}"/>
              </a:ext>
            </a:extLst>
          </p:cNvPr>
          <p:cNvSpPr txBox="1">
            <a:spLocks/>
          </p:cNvSpPr>
          <p:nvPr/>
        </p:nvSpPr>
        <p:spPr>
          <a:xfrm>
            <a:off x="11997844" y="2881475"/>
            <a:ext cx="713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latin typeface="+mj-lt"/>
              </a:rPr>
              <a:t>0</a:t>
            </a:r>
            <a:r>
              <a:rPr lang="vi-VN" sz="3400" b="1" dirty="0">
                <a:latin typeface="+mj-lt"/>
              </a:rPr>
              <a:t>4</a:t>
            </a:r>
            <a:endParaRPr lang="en" sz="3400" b="1" dirty="0">
              <a:latin typeface="+mj-lt"/>
            </a:endParaRPr>
          </a:p>
        </p:txBody>
      </p:sp>
      <p:sp>
        <p:nvSpPr>
          <p:cNvPr id="66" name="Google Shape;340;p29">
            <a:extLst>
              <a:ext uri="{FF2B5EF4-FFF2-40B4-BE49-F238E27FC236}">
                <a16:creationId xmlns:a16="http://schemas.microsoft.com/office/drawing/2014/main" id="{3E6E1FC7-9820-BED3-4884-BE2C3AD69DCB}"/>
              </a:ext>
            </a:extLst>
          </p:cNvPr>
          <p:cNvSpPr txBox="1">
            <a:spLocks/>
          </p:cNvSpPr>
          <p:nvPr/>
        </p:nvSpPr>
        <p:spPr>
          <a:xfrm>
            <a:off x="14375240" y="3370060"/>
            <a:ext cx="2634594" cy="707665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luận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và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hướng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phát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triển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7" name="Google Shape;341;p29">
            <a:extLst>
              <a:ext uri="{FF2B5EF4-FFF2-40B4-BE49-F238E27FC236}">
                <a16:creationId xmlns:a16="http://schemas.microsoft.com/office/drawing/2014/main" id="{8E49BF33-77D8-9A6A-26C4-71FCEB112377}"/>
              </a:ext>
            </a:extLst>
          </p:cNvPr>
          <p:cNvSpPr txBox="1">
            <a:spLocks/>
          </p:cNvSpPr>
          <p:nvPr/>
        </p:nvSpPr>
        <p:spPr>
          <a:xfrm>
            <a:off x="14481941" y="2881475"/>
            <a:ext cx="713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latin typeface="+mj-lt"/>
              </a:rPr>
              <a:t>0</a:t>
            </a:r>
            <a:r>
              <a:rPr lang="vi-VN" sz="3400" b="1" dirty="0">
                <a:latin typeface="+mj-lt"/>
              </a:rPr>
              <a:t>5</a:t>
            </a:r>
            <a:endParaRPr lang="en" sz="3400" b="1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340;p29">
            <a:extLst>
              <a:ext uri="{FF2B5EF4-FFF2-40B4-BE49-F238E27FC236}">
                <a16:creationId xmlns:a16="http://schemas.microsoft.com/office/drawing/2014/main" id="{76C51992-7062-8B62-A932-99A56E563C09}"/>
              </a:ext>
            </a:extLst>
          </p:cNvPr>
          <p:cNvSpPr txBox="1">
            <a:spLocks/>
          </p:cNvSpPr>
          <p:nvPr/>
        </p:nvSpPr>
        <p:spPr>
          <a:xfrm>
            <a:off x="3371646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Công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nghệ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sử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dụng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57" name="Google Shape;341;p29">
            <a:extLst>
              <a:ext uri="{FF2B5EF4-FFF2-40B4-BE49-F238E27FC236}">
                <a16:creationId xmlns:a16="http://schemas.microsoft.com/office/drawing/2014/main" id="{9BD023AB-62B9-0A14-68F8-8388D7494D6C}"/>
              </a:ext>
            </a:extLst>
          </p:cNvPr>
          <p:cNvSpPr txBox="1">
            <a:spLocks/>
          </p:cNvSpPr>
          <p:nvPr/>
        </p:nvSpPr>
        <p:spPr>
          <a:xfrm>
            <a:off x="3478347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2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0" name="Google Shape;340;p29">
            <a:extLst>
              <a:ext uri="{FF2B5EF4-FFF2-40B4-BE49-F238E27FC236}">
                <a16:creationId xmlns:a16="http://schemas.microsoft.com/office/drawing/2014/main" id="{8E711FE3-E03D-FB5B-2106-C8F9E1F15741}"/>
              </a:ext>
            </a:extLst>
          </p:cNvPr>
          <p:cNvSpPr txBox="1">
            <a:spLocks/>
          </p:cNvSpPr>
          <p:nvPr/>
        </p:nvSpPr>
        <p:spPr>
          <a:xfrm>
            <a:off x="6112941" y="1910480"/>
            <a:ext cx="2741295" cy="70766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Phân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tích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thống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1" name="Google Shape;341;p29">
            <a:extLst>
              <a:ext uri="{FF2B5EF4-FFF2-40B4-BE49-F238E27FC236}">
                <a16:creationId xmlns:a16="http://schemas.microsoft.com/office/drawing/2014/main" id="{E0413BDE-C41E-50CF-6BB4-21CC0BAECBE6}"/>
              </a:ext>
            </a:extLst>
          </p:cNvPr>
          <p:cNvSpPr txBox="1">
            <a:spLocks/>
          </p:cNvSpPr>
          <p:nvPr/>
        </p:nvSpPr>
        <p:spPr>
          <a:xfrm>
            <a:off x="6219642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3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2" name="Google Shape;340;p29">
            <a:extLst>
              <a:ext uri="{FF2B5EF4-FFF2-40B4-BE49-F238E27FC236}">
                <a16:creationId xmlns:a16="http://schemas.microsoft.com/office/drawing/2014/main" id="{DF9228EE-C7BC-D61D-9ECA-3E338AF339CC}"/>
              </a:ext>
            </a:extLst>
          </p:cNvPr>
          <p:cNvSpPr txBox="1">
            <a:spLocks/>
          </p:cNvSpPr>
          <p:nvPr/>
        </p:nvSpPr>
        <p:spPr>
          <a:xfrm>
            <a:off x="994250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Giới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thiệu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đề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tài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3" name="Google Shape;341;p29">
            <a:extLst>
              <a:ext uri="{FF2B5EF4-FFF2-40B4-BE49-F238E27FC236}">
                <a16:creationId xmlns:a16="http://schemas.microsoft.com/office/drawing/2014/main" id="{2757E6DF-4D25-1C05-4887-F7042A8EC8F7}"/>
              </a:ext>
            </a:extLst>
          </p:cNvPr>
          <p:cNvSpPr txBox="1">
            <a:spLocks/>
          </p:cNvSpPr>
          <p:nvPr/>
        </p:nvSpPr>
        <p:spPr>
          <a:xfrm>
            <a:off x="1100951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1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4" name="Google Shape;340;p29">
            <a:extLst>
              <a:ext uri="{FF2B5EF4-FFF2-40B4-BE49-F238E27FC236}">
                <a16:creationId xmlns:a16="http://schemas.microsoft.com/office/drawing/2014/main" id="{13CB05B0-DACA-BF5D-1821-50502EC21F7B}"/>
              </a:ext>
            </a:extLst>
          </p:cNvPr>
          <p:cNvSpPr txBox="1">
            <a:spLocks/>
          </p:cNvSpPr>
          <p:nvPr/>
        </p:nvSpPr>
        <p:spPr>
          <a:xfrm>
            <a:off x="994250" y="3458525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Demo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sản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phẩm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5" name="Google Shape;341;p29">
            <a:extLst>
              <a:ext uri="{FF2B5EF4-FFF2-40B4-BE49-F238E27FC236}">
                <a16:creationId xmlns:a16="http://schemas.microsoft.com/office/drawing/2014/main" id="{C23EA16F-7344-2761-4FE4-B33C3B3FF4D3}"/>
              </a:ext>
            </a:extLst>
          </p:cNvPr>
          <p:cNvSpPr txBox="1">
            <a:spLocks/>
          </p:cNvSpPr>
          <p:nvPr/>
        </p:nvSpPr>
        <p:spPr>
          <a:xfrm>
            <a:off x="1100951" y="288147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4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Google Shape;340;p29">
            <a:extLst>
              <a:ext uri="{FF2B5EF4-FFF2-40B4-BE49-F238E27FC236}">
                <a16:creationId xmlns:a16="http://schemas.microsoft.com/office/drawing/2014/main" id="{3E6E1FC7-9820-BED3-4884-BE2C3AD69DCB}"/>
              </a:ext>
            </a:extLst>
          </p:cNvPr>
          <p:cNvSpPr txBox="1">
            <a:spLocks/>
          </p:cNvSpPr>
          <p:nvPr/>
        </p:nvSpPr>
        <p:spPr>
          <a:xfrm>
            <a:off x="3478347" y="3370060"/>
            <a:ext cx="2634594" cy="707665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luận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và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hướng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phát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triển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7" name="Google Shape;341;p29">
            <a:extLst>
              <a:ext uri="{FF2B5EF4-FFF2-40B4-BE49-F238E27FC236}">
                <a16:creationId xmlns:a16="http://schemas.microsoft.com/office/drawing/2014/main" id="{8E49BF33-77D8-9A6A-26C4-71FCEB112377}"/>
              </a:ext>
            </a:extLst>
          </p:cNvPr>
          <p:cNvSpPr txBox="1">
            <a:spLocks/>
          </p:cNvSpPr>
          <p:nvPr/>
        </p:nvSpPr>
        <p:spPr>
          <a:xfrm>
            <a:off x="3585048" y="288147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5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6749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340;p29">
            <a:extLst>
              <a:ext uri="{FF2B5EF4-FFF2-40B4-BE49-F238E27FC236}">
                <a16:creationId xmlns:a16="http://schemas.microsoft.com/office/drawing/2014/main" id="{76C51992-7062-8B62-A932-99A56E563C09}"/>
              </a:ext>
            </a:extLst>
          </p:cNvPr>
          <p:cNvSpPr txBox="1">
            <a:spLocks/>
          </p:cNvSpPr>
          <p:nvPr/>
        </p:nvSpPr>
        <p:spPr>
          <a:xfrm>
            <a:off x="-5880885" y="-1795695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Công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nghệ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sử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dụng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57" name="Google Shape;341;p29">
            <a:extLst>
              <a:ext uri="{FF2B5EF4-FFF2-40B4-BE49-F238E27FC236}">
                <a16:creationId xmlns:a16="http://schemas.microsoft.com/office/drawing/2014/main" id="{9BD023AB-62B9-0A14-68F8-8388D7494D6C}"/>
              </a:ext>
            </a:extLst>
          </p:cNvPr>
          <p:cNvSpPr txBox="1">
            <a:spLocks/>
          </p:cNvSpPr>
          <p:nvPr/>
        </p:nvSpPr>
        <p:spPr>
          <a:xfrm>
            <a:off x="-5774184" y="-237274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2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0" name="Google Shape;340;p29">
            <a:extLst>
              <a:ext uri="{FF2B5EF4-FFF2-40B4-BE49-F238E27FC236}">
                <a16:creationId xmlns:a16="http://schemas.microsoft.com/office/drawing/2014/main" id="{8E711FE3-E03D-FB5B-2106-C8F9E1F15741}"/>
              </a:ext>
            </a:extLst>
          </p:cNvPr>
          <p:cNvSpPr txBox="1">
            <a:spLocks/>
          </p:cNvSpPr>
          <p:nvPr/>
        </p:nvSpPr>
        <p:spPr>
          <a:xfrm>
            <a:off x="-3139590" y="-1887945"/>
            <a:ext cx="2741295" cy="70766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Phân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tích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thống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1" name="Google Shape;341;p29">
            <a:extLst>
              <a:ext uri="{FF2B5EF4-FFF2-40B4-BE49-F238E27FC236}">
                <a16:creationId xmlns:a16="http://schemas.microsoft.com/office/drawing/2014/main" id="{E0413BDE-C41E-50CF-6BB4-21CC0BAECBE6}"/>
              </a:ext>
            </a:extLst>
          </p:cNvPr>
          <p:cNvSpPr txBox="1">
            <a:spLocks/>
          </p:cNvSpPr>
          <p:nvPr/>
        </p:nvSpPr>
        <p:spPr>
          <a:xfrm>
            <a:off x="-3032889" y="-237274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3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2" name="Google Shape;340;p29">
            <a:extLst>
              <a:ext uri="{FF2B5EF4-FFF2-40B4-BE49-F238E27FC236}">
                <a16:creationId xmlns:a16="http://schemas.microsoft.com/office/drawing/2014/main" id="{DF9228EE-C7BC-D61D-9ECA-3E338AF339CC}"/>
              </a:ext>
            </a:extLst>
          </p:cNvPr>
          <p:cNvSpPr txBox="1">
            <a:spLocks/>
          </p:cNvSpPr>
          <p:nvPr/>
        </p:nvSpPr>
        <p:spPr>
          <a:xfrm>
            <a:off x="-8258281" y="-1795695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Giới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thiệu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đề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tài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3" name="Google Shape;341;p29">
            <a:extLst>
              <a:ext uri="{FF2B5EF4-FFF2-40B4-BE49-F238E27FC236}">
                <a16:creationId xmlns:a16="http://schemas.microsoft.com/office/drawing/2014/main" id="{2757E6DF-4D25-1C05-4887-F7042A8EC8F7}"/>
              </a:ext>
            </a:extLst>
          </p:cNvPr>
          <p:cNvSpPr txBox="1">
            <a:spLocks/>
          </p:cNvSpPr>
          <p:nvPr/>
        </p:nvSpPr>
        <p:spPr>
          <a:xfrm>
            <a:off x="-8151580" y="-237274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1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4" name="Google Shape;340;p29">
            <a:extLst>
              <a:ext uri="{FF2B5EF4-FFF2-40B4-BE49-F238E27FC236}">
                <a16:creationId xmlns:a16="http://schemas.microsoft.com/office/drawing/2014/main" id="{13CB05B0-DACA-BF5D-1821-50502EC21F7B}"/>
              </a:ext>
            </a:extLst>
          </p:cNvPr>
          <p:cNvSpPr txBox="1">
            <a:spLocks/>
          </p:cNvSpPr>
          <p:nvPr/>
        </p:nvSpPr>
        <p:spPr>
          <a:xfrm>
            <a:off x="-8258281" y="-33990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Demo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sản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phẩm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5" name="Google Shape;341;p29">
            <a:extLst>
              <a:ext uri="{FF2B5EF4-FFF2-40B4-BE49-F238E27FC236}">
                <a16:creationId xmlns:a16="http://schemas.microsoft.com/office/drawing/2014/main" id="{C23EA16F-7344-2761-4FE4-B33C3B3FF4D3}"/>
              </a:ext>
            </a:extLst>
          </p:cNvPr>
          <p:cNvSpPr txBox="1">
            <a:spLocks/>
          </p:cNvSpPr>
          <p:nvPr/>
        </p:nvSpPr>
        <p:spPr>
          <a:xfrm>
            <a:off x="-8151580" y="-91695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4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Google Shape;340;p29">
            <a:extLst>
              <a:ext uri="{FF2B5EF4-FFF2-40B4-BE49-F238E27FC236}">
                <a16:creationId xmlns:a16="http://schemas.microsoft.com/office/drawing/2014/main" id="{3E6E1FC7-9820-BED3-4884-BE2C3AD69DCB}"/>
              </a:ext>
            </a:extLst>
          </p:cNvPr>
          <p:cNvSpPr txBox="1">
            <a:spLocks/>
          </p:cNvSpPr>
          <p:nvPr/>
        </p:nvSpPr>
        <p:spPr>
          <a:xfrm>
            <a:off x="1531083" y="560917"/>
            <a:ext cx="5411654" cy="48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Kết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luận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và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hướng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phát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triển</a:t>
            </a:r>
            <a:endParaRPr lang="vi-VN" sz="34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7" name="Google Shape;341;p29">
            <a:extLst>
              <a:ext uri="{FF2B5EF4-FFF2-40B4-BE49-F238E27FC236}">
                <a16:creationId xmlns:a16="http://schemas.microsoft.com/office/drawing/2014/main" id="{8E49BF33-77D8-9A6A-26C4-71FCEB112377}"/>
              </a:ext>
            </a:extLst>
          </p:cNvPr>
          <p:cNvSpPr txBox="1">
            <a:spLocks/>
          </p:cNvSpPr>
          <p:nvPr/>
        </p:nvSpPr>
        <p:spPr>
          <a:xfrm>
            <a:off x="713225" y="560916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5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025197D-7C02-151A-F27F-588F55388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2011729"/>
            <a:ext cx="3897900" cy="356400"/>
          </a:xfrm>
        </p:spPr>
        <p:txBody>
          <a:bodyPr/>
          <a:lstStyle/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B70785B2-0A95-E834-2817-F7421E8D5B9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13250" y="3035730"/>
            <a:ext cx="3897900" cy="356400"/>
          </a:xfrm>
        </p:spPr>
        <p:txBody>
          <a:bodyPr/>
          <a:lstStyle/>
          <a:p>
            <a:endParaRPr lang="vi-VN"/>
          </a:p>
        </p:txBody>
      </p:sp>
      <p:sp>
        <p:nvSpPr>
          <p:cNvPr id="5" name="Tiêu đề phụ 4">
            <a:extLst>
              <a:ext uri="{FF2B5EF4-FFF2-40B4-BE49-F238E27FC236}">
                <a16:creationId xmlns:a16="http://schemas.microsoft.com/office/drawing/2014/main" id="{5F3B5E5F-C031-9583-5290-ECB490CAFC4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3239" y="1540605"/>
            <a:ext cx="3897900" cy="356400"/>
          </a:xfrm>
        </p:spPr>
        <p:txBody>
          <a:bodyPr/>
          <a:lstStyle/>
          <a:p>
            <a:endParaRPr lang="vi-VN" dirty="0"/>
          </a:p>
        </p:txBody>
      </p:sp>
      <p:sp>
        <p:nvSpPr>
          <p:cNvPr id="6" name="Tiêu đề phụ 5">
            <a:extLst>
              <a:ext uri="{FF2B5EF4-FFF2-40B4-BE49-F238E27FC236}">
                <a16:creationId xmlns:a16="http://schemas.microsoft.com/office/drawing/2014/main" id="{85C669EB-B80A-9D54-7B64-A9222D186408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13225" y="2564600"/>
            <a:ext cx="3897900" cy="356400"/>
          </a:xfrm>
        </p:spPr>
        <p:txBody>
          <a:bodyPr/>
          <a:lstStyle/>
          <a:p>
            <a:endParaRPr lang="vi-VN"/>
          </a:p>
        </p:txBody>
      </p:sp>
      <p:sp>
        <p:nvSpPr>
          <p:cNvPr id="7" name="Chỗ dành sẵn cho Văn bản 6">
            <a:extLst>
              <a:ext uri="{FF2B5EF4-FFF2-40B4-BE49-F238E27FC236}">
                <a16:creationId xmlns:a16="http://schemas.microsoft.com/office/drawing/2014/main" id="{5DAA745F-0BEE-A793-CE93-9ABC62693FCE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713225" y="4059730"/>
            <a:ext cx="3897900" cy="356400"/>
          </a:xfrm>
        </p:spPr>
        <p:txBody>
          <a:bodyPr/>
          <a:lstStyle/>
          <a:p>
            <a:endParaRPr lang="vi-VN"/>
          </a:p>
        </p:txBody>
      </p:sp>
      <p:sp>
        <p:nvSpPr>
          <p:cNvPr id="8" name="Tiêu đề phụ 7">
            <a:extLst>
              <a:ext uri="{FF2B5EF4-FFF2-40B4-BE49-F238E27FC236}">
                <a16:creationId xmlns:a16="http://schemas.microsoft.com/office/drawing/2014/main" id="{03A4740F-DDD1-49E9-51CB-1FFE91875E91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713225" y="3588608"/>
            <a:ext cx="3897900" cy="356400"/>
          </a:xfr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31525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2"/>
          <p:cNvSpPr txBox="1">
            <a:spLocks noGrp="1"/>
          </p:cNvSpPr>
          <p:nvPr>
            <p:ph type="title"/>
          </p:nvPr>
        </p:nvSpPr>
        <p:spPr>
          <a:xfrm>
            <a:off x="713225" y="49695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VALUABLE KNOWLEDGE</a:t>
            </a:r>
            <a:endParaRPr/>
          </a:p>
        </p:txBody>
      </p:sp>
      <p:sp>
        <p:nvSpPr>
          <p:cNvPr id="750" name="Google Shape;750;p42"/>
          <p:cNvSpPr txBox="1"/>
          <p:nvPr/>
        </p:nvSpPr>
        <p:spPr>
          <a:xfrm>
            <a:off x="1194414" y="1479025"/>
            <a:ext cx="6755100" cy="527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rPr>
              <a:t>VALUABLE KNOWLEDGE</a:t>
            </a:r>
            <a:endParaRPr sz="2200">
              <a:solidFill>
                <a:schemeClr val="accent1"/>
              </a:solidFill>
              <a:latin typeface="Oxanium Medium"/>
              <a:ea typeface="Oxanium Medium"/>
              <a:cs typeface="Oxanium Medium"/>
              <a:sym typeface="Oxanium Medium"/>
            </a:endParaRPr>
          </a:p>
        </p:txBody>
      </p:sp>
      <p:sp>
        <p:nvSpPr>
          <p:cNvPr id="751" name="Google Shape;751;p42"/>
          <p:cNvSpPr txBox="1"/>
          <p:nvPr/>
        </p:nvSpPr>
        <p:spPr>
          <a:xfrm>
            <a:off x="700814" y="3808750"/>
            <a:ext cx="18441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Despite being red, Mars is a cold place</a:t>
            </a:r>
            <a:endParaRPr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52" name="Google Shape;752;p42"/>
          <p:cNvSpPr txBox="1"/>
          <p:nvPr/>
        </p:nvSpPr>
        <p:spPr>
          <a:xfrm>
            <a:off x="700814" y="3211100"/>
            <a:ext cx="1844100" cy="527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rPr>
              <a:t>MARKETING</a:t>
            </a:r>
            <a:endParaRPr sz="2200" dirty="0">
              <a:solidFill>
                <a:schemeClr val="lt2"/>
              </a:solidFill>
              <a:latin typeface="Oxanium Medium"/>
              <a:ea typeface="Oxanium Medium"/>
              <a:cs typeface="Oxanium Medium"/>
              <a:sym typeface="Oxanium Medium"/>
            </a:endParaRPr>
          </a:p>
        </p:txBody>
      </p:sp>
      <p:sp>
        <p:nvSpPr>
          <p:cNvPr id="753" name="Google Shape;753;p42"/>
          <p:cNvSpPr txBox="1"/>
          <p:nvPr/>
        </p:nvSpPr>
        <p:spPr>
          <a:xfrm>
            <a:off x="4632995" y="3808750"/>
            <a:ext cx="18441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Venus has a beautiful name</a:t>
            </a:r>
            <a:endParaRPr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54" name="Google Shape;754;p42"/>
          <p:cNvSpPr txBox="1"/>
          <p:nvPr/>
        </p:nvSpPr>
        <p:spPr>
          <a:xfrm>
            <a:off x="4632964" y="3211100"/>
            <a:ext cx="1844100" cy="527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rPr>
              <a:t>LANGUAGES</a:t>
            </a:r>
            <a:endParaRPr sz="2200">
              <a:solidFill>
                <a:schemeClr val="lt2"/>
              </a:solidFill>
              <a:latin typeface="Oxanium Medium"/>
              <a:ea typeface="Oxanium Medium"/>
              <a:cs typeface="Oxanium Medium"/>
              <a:sym typeface="Oxanium Medium"/>
            </a:endParaRPr>
          </a:p>
        </p:txBody>
      </p:sp>
      <p:sp>
        <p:nvSpPr>
          <p:cNvPr id="755" name="Google Shape;755;p42"/>
          <p:cNvSpPr txBox="1"/>
          <p:nvPr/>
        </p:nvSpPr>
        <p:spPr>
          <a:xfrm>
            <a:off x="2666905" y="3808750"/>
            <a:ext cx="18441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Saturn is giant and has several rings</a:t>
            </a:r>
            <a:endParaRPr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56" name="Google Shape;756;p42"/>
          <p:cNvSpPr txBox="1"/>
          <p:nvPr/>
        </p:nvSpPr>
        <p:spPr>
          <a:xfrm>
            <a:off x="2666889" y="3211100"/>
            <a:ext cx="1844100" cy="527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rPr>
              <a:t>TEAMWORK</a:t>
            </a:r>
            <a:endParaRPr sz="2200">
              <a:solidFill>
                <a:schemeClr val="lt2"/>
              </a:solidFill>
              <a:latin typeface="Oxanium Medium"/>
              <a:ea typeface="Oxanium Medium"/>
              <a:cs typeface="Oxanium Medium"/>
              <a:sym typeface="Oxanium Medium"/>
            </a:endParaRPr>
          </a:p>
        </p:txBody>
      </p:sp>
      <p:sp>
        <p:nvSpPr>
          <p:cNvPr id="757" name="Google Shape;757;p42"/>
          <p:cNvSpPr txBox="1"/>
          <p:nvPr/>
        </p:nvSpPr>
        <p:spPr>
          <a:xfrm>
            <a:off x="6599086" y="3808750"/>
            <a:ext cx="18441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Jupiter is the biggest planet</a:t>
            </a:r>
            <a:endParaRPr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58" name="Google Shape;758;p42"/>
          <p:cNvSpPr txBox="1"/>
          <p:nvPr/>
        </p:nvSpPr>
        <p:spPr>
          <a:xfrm>
            <a:off x="6599039" y="3211100"/>
            <a:ext cx="1844100" cy="527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rPr>
              <a:t>LEADERSHIP</a:t>
            </a:r>
            <a:endParaRPr sz="2200">
              <a:solidFill>
                <a:schemeClr val="lt2"/>
              </a:solidFill>
              <a:latin typeface="Oxanium Medium"/>
              <a:ea typeface="Oxanium Medium"/>
              <a:cs typeface="Oxanium Medium"/>
              <a:sym typeface="Oxanium Medium"/>
            </a:endParaRPr>
          </a:p>
        </p:txBody>
      </p:sp>
      <p:cxnSp>
        <p:nvCxnSpPr>
          <p:cNvPr id="759" name="Google Shape;759;p42"/>
          <p:cNvCxnSpPr>
            <a:stCxn id="750" idx="2"/>
            <a:endCxn id="752" idx="0"/>
          </p:cNvCxnSpPr>
          <p:nvPr/>
        </p:nvCxnSpPr>
        <p:spPr>
          <a:xfrm rot="5400000">
            <a:off x="2495214" y="1134475"/>
            <a:ext cx="1204500" cy="29490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0" name="Google Shape;760;p42"/>
          <p:cNvCxnSpPr>
            <a:stCxn id="750" idx="2"/>
            <a:endCxn id="756" idx="0"/>
          </p:cNvCxnSpPr>
          <p:nvPr/>
        </p:nvCxnSpPr>
        <p:spPr>
          <a:xfrm rot="5400000">
            <a:off x="3478164" y="2117425"/>
            <a:ext cx="1204500" cy="9831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1" name="Google Shape;761;p42"/>
          <p:cNvCxnSpPr>
            <a:stCxn id="750" idx="2"/>
            <a:endCxn id="754" idx="0"/>
          </p:cNvCxnSpPr>
          <p:nvPr/>
        </p:nvCxnSpPr>
        <p:spPr>
          <a:xfrm rot="-5400000" flipH="1">
            <a:off x="4461264" y="2117425"/>
            <a:ext cx="1204500" cy="9831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2" name="Google Shape;762;p42"/>
          <p:cNvCxnSpPr>
            <a:stCxn id="750" idx="2"/>
            <a:endCxn id="758" idx="0"/>
          </p:cNvCxnSpPr>
          <p:nvPr/>
        </p:nvCxnSpPr>
        <p:spPr>
          <a:xfrm rot="-5400000" flipH="1">
            <a:off x="5444214" y="1134475"/>
            <a:ext cx="1204500" cy="29490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3" name="Google Shape;763;p42"/>
          <p:cNvSpPr/>
          <p:nvPr/>
        </p:nvSpPr>
        <p:spPr>
          <a:xfrm>
            <a:off x="1194326" y="2243074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2"/>
          <p:cNvSpPr/>
          <p:nvPr/>
        </p:nvSpPr>
        <p:spPr>
          <a:xfrm>
            <a:off x="3166551" y="2243074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2"/>
          <p:cNvSpPr/>
          <p:nvPr/>
        </p:nvSpPr>
        <p:spPr>
          <a:xfrm>
            <a:off x="5135676" y="2243074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2"/>
          <p:cNvSpPr/>
          <p:nvPr/>
        </p:nvSpPr>
        <p:spPr>
          <a:xfrm>
            <a:off x="7104801" y="2243074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7" name="Google Shape;767;p42"/>
          <p:cNvGrpSpPr/>
          <p:nvPr/>
        </p:nvGrpSpPr>
        <p:grpSpPr>
          <a:xfrm>
            <a:off x="5343593" y="2382120"/>
            <a:ext cx="429008" cy="453519"/>
            <a:chOff x="714080" y="3464089"/>
            <a:chExt cx="347544" cy="367430"/>
          </a:xfrm>
        </p:grpSpPr>
        <p:sp>
          <p:nvSpPr>
            <p:cNvPr id="768" name="Google Shape;768;p42"/>
            <p:cNvSpPr/>
            <p:nvPr/>
          </p:nvSpPr>
          <p:spPr>
            <a:xfrm>
              <a:off x="714080" y="3516331"/>
              <a:ext cx="206562" cy="315189"/>
            </a:xfrm>
            <a:custGeom>
              <a:avLst/>
              <a:gdLst/>
              <a:ahLst/>
              <a:cxnLst/>
              <a:rect l="l" t="t" r="r" b="b"/>
              <a:pathLst>
                <a:path w="5931" h="9050" extrusionOk="0">
                  <a:moveTo>
                    <a:pt x="1144" y="3406"/>
                  </a:moveTo>
                  <a:cubicBezTo>
                    <a:pt x="1167" y="3406"/>
                    <a:pt x="1191" y="3430"/>
                    <a:pt x="1191" y="3430"/>
                  </a:cubicBezTo>
                  <a:lnTo>
                    <a:pt x="1310" y="3430"/>
                  </a:lnTo>
                  <a:cubicBezTo>
                    <a:pt x="1406" y="3882"/>
                    <a:pt x="1668" y="4263"/>
                    <a:pt x="2025" y="4501"/>
                  </a:cubicBezTo>
                  <a:lnTo>
                    <a:pt x="2025" y="4882"/>
                  </a:lnTo>
                  <a:cubicBezTo>
                    <a:pt x="1691" y="4763"/>
                    <a:pt x="1191" y="4620"/>
                    <a:pt x="929" y="4525"/>
                  </a:cubicBezTo>
                  <a:cubicBezTo>
                    <a:pt x="977" y="4335"/>
                    <a:pt x="1096" y="3977"/>
                    <a:pt x="1144" y="3406"/>
                  </a:cubicBezTo>
                  <a:close/>
                  <a:moveTo>
                    <a:pt x="2977" y="358"/>
                  </a:moveTo>
                  <a:cubicBezTo>
                    <a:pt x="3954" y="358"/>
                    <a:pt x="4763" y="1167"/>
                    <a:pt x="4763" y="2144"/>
                  </a:cubicBezTo>
                  <a:lnTo>
                    <a:pt x="4763" y="2739"/>
                  </a:lnTo>
                  <a:cubicBezTo>
                    <a:pt x="4763" y="3739"/>
                    <a:pt x="4906" y="4335"/>
                    <a:pt x="5002" y="4597"/>
                  </a:cubicBezTo>
                  <a:cubicBezTo>
                    <a:pt x="4740" y="4668"/>
                    <a:pt x="4239" y="4835"/>
                    <a:pt x="3882" y="4954"/>
                  </a:cubicBezTo>
                  <a:lnTo>
                    <a:pt x="3882" y="4549"/>
                  </a:lnTo>
                  <a:cubicBezTo>
                    <a:pt x="4144" y="4382"/>
                    <a:pt x="4359" y="4144"/>
                    <a:pt x="4454" y="3835"/>
                  </a:cubicBezTo>
                  <a:cubicBezTo>
                    <a:pt x="4549" y="3668"/>
                    <a:pt x="4597" y="3454"/>
                    <a:pt x="4597" y="3287"/>
                  </a:cubicBezTo>
                  <a:cubicBezTo>
                    <a:pt x="4621" y="2620"/>
                    <a:pt x="4049" y="2477"/>
                    <a:pt x="3477" y="2287"/>
                  </a:cubicBezTo>
                  <a:cubicBezTo>
                    <a:pt x="3001" y="2144"/>
                    <a:pt x="2477" y="2001"/>
                    <a:pt x="2025" y="1548"/>
                  </a:cubicBezTo>
                  <a:cubicBezTo>
                    <a:pt x="1989" y="1525"/>
                    <a:pt x="1953" y="1513"/>
                    <a:pt x="1918" y="1513"/>
                  </a:cubicBezTo>
                  <a:cubicBezTo>
                    <a:pt x="1882" y="1513"/>
                    <a:pt x="1846" y="1525"/>
                    <a:pt x="1810" y="1548"/>
                  </a:cubicBezTo>
                  <a:cubicBezTo>
                    <a:pt x="1763" y="1620"/>
                    <a:pt x="1763" y="1691"/>
                    <a:pt x="1810" y="1763"/>
                  </a:cubicBezTo>
                  <a:cubicBezTo>
                    <a:pt x="2311" y="2239"/>
                    <a:pt x="2906" y="2406"/>
                    <a:pt x="3430" y="2572"/>
                  </a:cubicBezTo>
                  <a:cubicBezTo>
                    <a:pt x="4025" y="2739"/>
                    <a:pt x="4311" y="2858"/>
                    <a:pt x="4311" y="3239"/>
                  </a:cubicBezTo>
                  <a:cubicBezTo>
                    <a:pt x="4311" y="3406"/>
                    <a:pt x="4287" y="3549"/>
                    <a:pt x="4239" y="3692"/>
                  </a:cubicBezTo>
                  <a:cubicBezTo>
                    <a:pt x="4025" y="4168"/>
                    <a:pt x="3549" y="4501"/>
                    <a:pt x="3001" y="4501"/>
                  </a:cubicBezTo>
                  <a:cubicBezTo>
                    <a:pt x="2358" y="4501"/>
                    <a:pt x="1787" y="4025"/>
                    <a:pt x="1691" y="3406"/>
                  </a:cubicBezTo>
                  <a:cubicBezTo>
                    <a:pt x="1670" y="3256"/>
                    <a:pt x="1553" y="3164"/>
                    <a:pt x="1425" y="3164"/>
                  </a:cubicBezTo>
                  <a:cubicBezTo>
                    <a:pt x="1411" y="3164"/>
                    <a:pt x="1396" y="3165"/>
                    <a:pt x="1382" y="3168"/>
                  </a:cubicBezTo>
                  <a:lnTo>
                    <a:pt x="1334" y="3168"/>
                  </a:lnTo>
                  <a:cubicBezTo>
                    <a:pt x="1286" y="3120"/>
                    <a:pt x="1215" y="3073"/>
                    <a:pt x="1215" y="3001"/>
                  </a:cubicBezTo>
                  <a:cubicBezTo>
                    <a:pt x="1191" y="2977"/>
                    <a:pt x="1191" y="2858"/>
                    <a:pt x="1191" y="2858"/>
                  </a:cubicBezTo>
                  <a:cubicBezTo>
                    <a:pt x="1191" y="2787"/>
                    <a:pt x="1263" y="2715"/>
                    <a:pt x="1310" y="2715"/>
                  </a:cubicBezTo>
                  <a:cubicBezTo>
                    <a:pt x="1382" y="2715"/>
                    <a:pt x="1429" y="2715"/>
                    <a:pt x="1453" y="2787"/>
                  </a:cubicBezTo>
                  <a:cubicBezTo>
                    <a:pt x="1501" y="2811"/>
                    <a:pt x="1525" y="2834"/>
                    <a:pt x="1572" y="2858"/>
                  </a:cubicBezTo>
                  <a:cubicBezTo>
                    <a:pt x="1594" y="2873"/>
                    <a:pt x="1619" y="2879"/>
                    <a:pt x="1643" y="2879"/>
                  </a:cubicBezTo>
                  <a:cubicBezTo>
                    <a:pt x="1696" y="2879"/>
                    <a:pt x="1746" y="2851"/>
                    <a:pt x="1763" y="2834"/>
                  </a:cubicBezTo>
                  <a:cubicBezTo>
                    <a:pt x="1882" y="2739"/>
                    <a:pt x="2001" y="2620"/>
                    <a:pt x="2096" y="2501"/>
                  </a:cubicBezTo>
                  <a:cubicBezTo>
                    <a:pt x="2144" y="2453"/>
                    <a:pt x="2120" y="2334"/>
                    <a:pt x="2025" y="2287"/>
                  </a:cubicBezTo>
                  <a:cubicBezTo>
                    <a:pt x="2009" y="2271"/>
                    <a:pt x="1985" y="2263"/>
                    <a:pt x="1959" y="2263"/>
                  </a:cubicBezTo>
                  <a:cubicBezTo>
                    <a:pt x="1906" y="2263"/>
                    <a:pt x="1842" y="2295"/>
                    <a:pt x="1810" y="2358"/>
                  </a:cubicBezTo>
                  <a:cubicBezTo>
                    <a:pt x="1763" y="2453"/>
                    <a:pt x="1739" y="2501"/>
                    <a:pt x="1644" y="2572"/>
                  </a:cubicBezTo>
                  <a:cubicBezTo>
                    <a:pt x="1548" y="2477"/>
                    <a:pt x="1406" y="2453"/>
                    <a:pt x="1263" y="2453"/>
                  </a:cubicBezTo>
                  <a:cubicBezTo>
                    <a:pt x="1215" y="2453"/>
                    <a:pt x="1215" y="2453"/>
                    <a:pt x="1191" y="2477"/>
                  </a:cubicBezTo>
                  <a:lnTo>
                    <a:pt x="1191" y="2144"/>
                  </a:lnTo>
                  <a:cubicBezTo>
                    <a:pt x="1191" y="1167"/>
                    <a:pt x="2001" y="358"/>
                    <a:pt x="2977" y="358"/>
                  </a:cubicBezTo>
                  <a:close/>
                  <a:moveTo>
                    <a:pt x="3549" y="4716"/>
                  </a:moveTo>
                  <a:lnTo>
                    <a:pt x="3549" y="4954"/>
                  </a:lnTo>
                  <a:cubicBezTo>
                    <a:pt x="3549" y="5121"/>
                    <a:pt x="3668" y="5311"/>
                    <a:pt x="3811" y="5406"/>
                  </a:cubicBezTo>
                  <a:lnTo>
                    <a:pt x="4025" y="5478"/>
                  </a:lnTo>
                  <a:cubicBezTo>
                    <a:pt x="3930" y="5930"/>
                    <a:pt x="3477" y="6264"/>
                    <a:pt x="2977" y="6264"/>
                  </a:cubicBezTo>
                  <a:cubicBezTo>
                    <a:pt x="2477" y="6264"/>
                    <a:pt x="2025" y="5930"/>
                    <a:pt x="1882" y="5478"/>
                  </a:cubicBezTo>
                  <a:lnTo>
                    <a:pt x="2096" y="5406"/>
                  </a:lnTo>
                  <a:cubicBezTo>
                    <a:pt x="2263" y="5311"/>
                    <a:pt x="2358" y="5168"/>
                    <a:pt x="2358" y="4954"/>
                  </a:cubicBezTo>
                  <a:lnTo>
                    <a:pt x="2358" y="4716"/>
                  </a:lnTo>
                  <a:cubicBezTo>
                    <a:pt x="2525" y="4811"/>
                    <a:pt x="2739" y="4835"/>
                    <a:pt x="2953" y="4835"/>
                  </a:cubicBezTo>
                  <a:cubicBezTo>
                    <a:pt x="3168" y="4835"/>
                    <a:pt x="3358" y="4787"/>
                    <a:pt x="3549" y="4716"/>
                  </a:cubicBezTo>
                  <a:close/>
                  <a:moveTo>
                    <a:pt x="2977" y="0"/>
                  </a:moveTo>
                  <a:cubicBezTo>
                    <a:pt x="1810" y="0"/>
                    <a:pt x="858" y="953"/>
                    <a:pt x="858" y="2120"/>
                  </a:cubicBezTo>
                  <a:lnTo>
                    <a:pt x="858" y="2715"/>
                  </a:lnTo>
                  <a:cubicBezTo>
                    <a:pt x="858" y="4001"/>
                    <a:pt x="596" y="4597"/>
                    <a:pt x="572" y="4597"/>
                  </a:cubicBezTo>
                  <a:cubicBezTo>
                    <a:pt x="548" y="4620"/>
                    <a:pt x="548" y="4692"/>
                    <a:pt x="572" y="4716"/>
                  </a:cubicBezTo>
                  <a:lnTo>
                    <a:pt x="667" y="4811"/>
                  </a:lnTo>
                  <a:cubicBezTo>
                    <a:pt x="667" y="4811"/>
                    <a:pt x="1310" y="4978"/>
                    <a:pt x="1810" y="5168"/>
                  </a:cubicBezTo>
                  <a:lnTo>
                    <a:pt x="691" y="5668"/>
                  </a:lnTo>
                  <a:cubicBezTo>
                    <a:pt x="262" y="5883"/>
                    <a:pt x="0" y="6311"/>
                    <a:pt x="24" y="6764"/>
                  </a:cubicBezTo>
                  <a:lnTo>
                    <a:pt x="143" y="8907"/>
                  </a:lnTo>
                  <a:cubicBezTo>
                    <a:pt x="143" y="9002"/>
                    <a:pt x="215" y="9050"/>
                    <a:pt x="310" y="9050"/>
                  </a:cubicBezTo>
                  <a:cubicBezTo>
                    <a:pt x="382" y="9050"/>
                    <a:pt x="453" y="8979"/>
                    <a:pt x="453" y="8907"/>
                  </a:cubicBezTo>
                  <a:lnTo>
                    <a:pt x="334" y="6764"/>
                  </a:lnTo>
                  <a:cubicBezTo>
                    <a:pt x="334" y="6549"/>
                    <a:pt x="382" y="6383"/>
                    <a:pt x="477" y="6240"/>
                  </a:cubicBezTo>
                  <a:lnTo>
                    <a:pt x="905" y="6740"/>
                  </a:lnTo>
                  <a:cubicBezTo>
                    <a:pt x="1048" y="6883"/>
                    <a:pt x="1096" y="7097"/>
                    <a:pt x="1096" y="7335"/>
                  </a:cubicBezTo>
                  <a:lnTo>
                    <a:pt x="1096" y="8907"/>
                  </a:lnTo>
                  <a:cubicBezTo>
                    <a:pt x="1096" y="9002"/>
                    <a:pt x="1167" y="9050"/>
                    <a:pt x="1263" y="9050"/>
                  </a:cubicBezTo>
                  <a:cubicBezTo>
                    <a:pt x="1334" y="9050"/>
                    <a:pt x="1406" y="9002"/>
                    <a:pt x="1406" y="8907"/>
                  </a:cubicBezTo>
                  <a:lnTo>
                    <a:pt x="1406" y="7335"/>
                  </a:lnTo>
                  <a:cubicBezTo>
                    <a:pt x="1406" y="7026"/>
                    <a:pt x="1310" y="6764"/>
                    <a:pt x="1144" y="6549"/>
                  </a:cubicBezTo>
                  <a:lnTo>
                    <a:pt x="691" y="6026"/>
                  </a:lnTo>
                  <a:cubicBezTo>
                    <a:pt x="715" y="5978"/>
                    <a:pt x="739" y="5978"/>
                    <a:pt x="810" y="5954"/>
                  </a:cubicBezTo>
                  <a:lnTo>
                    <a:pt x="1548" y="5621"/>
                  </a:lnTo>
                  <a:cubicBezTo>
                    <a:pt x="1763" y="6192"/>
                    <a:pt x="2334" y="6573"/>
                    <a:pt x="2953" y="6573"/>
                  </a:cubicBezTo>
                  <a:cubicBezTo>
                    <a:pt x="3573" y="6573"/>
                    <a:pt x="4120" y="6192"/>
                    <a:pt x="4359" y="5621"/>
                  </a:cubicBezTo>
                  <a:lnTo>
                    <a:pt x="5097" y="5954"/>
                  </a:lnTo>
                  <a:cubicBezTo>
                    <a:pt x="5121" y="6002"/>
                    <a:pt x="5144" y="6002"/>
                    <a:pt x="5216" y="6026"/>
                  </a:cubicBezTo>
                  <a:lnTo>
                    <a:pt x="4763" y="6549"/>
                  </a:lnTo>
                  <a:cubicBezTo>
                    <a:pt x="4597" y="6764"/>
                    <a:pt x="4501" y="7050"/>
                    <a:pt x="4501" y="7335"/>
                  </a:cubicBezTo>
                  <a:lnTo>
                    <a:pt x="4501" y="8907"/>
                  </a:lnTo>
                  <a:cubicBezTo>
                    <a:pt x="4501" y="9002"/>
                    <a:pt x="4549" y="9050"/>
                    <a:pt x="4644" y="9050"/>
                  </a:cubicBezTo>
                  <a:cubicBezTo>
                    <a:pt x="4740" y="9050"/>
                    <a:pt x="4787" y="9002"/>
                    <a:pt x="4787" y="8907"/>
                  </a:cubicBezTo>
                  <a:lnTo>
                    <a:pt x="4787" y="7335"/>
                  </a:lnTo>
                  <a:cubicBezTo>
                    <a:pt x="4787" y="7121"/>
                    <a:pt x="4882" y="6907"/>
                    <a:pt x="5002" y="6740"/>
                  </a:cubicBezTo>
                  <a:lnTo>
                    <a:pt x="5430" y="6240"/>
                  </a:lnTo>
                  <a:cubicBezTo>
                    <a:pt x="5549" y="6383"/>
                    <a:pt x="5597" y="6597"/>
                    <a:pt x="5573" y="6764"/>
                  </a:cubicBezTo>
                  <a:lnTo>
                    <a:pt x="5454" y="8907"/>
                  </a:lnTo>
                  <a:cubicBezTo>
                    <a:pt x="5454" y="9002"/>
                    <a:pt x="5502" y="9050"/>
                    <a:pt x="5597" y="9050"/>
                  </a:cubicBezTo>
                  <a:cubicBezTo>
                    <a:pt x="5692" y="9050"/>
                    <a:pt x="5740" y="9002"/>
                    <a:pt x="5740" y="8907"/>
                  </a:cubicBezTo>
                  <a:lnTo>
                    <a:pt x="5859" y="6764"/>
                  </a:lnTo>
                  <a:cubicBezTo>
                    <a:pt x="5930" y="6287"/>
                    <a:pt x="5645" y="5835"/>
                    <a:pt x="5240" y="5668"/>
                  </a:cubicBezTo>
                  <a:lnTo>
                    <a:pt x="4144" y="5168"/>
                  </a:lnTo>
                  <a:cubicBezTo>
                    <a:pt x="4644" y="4978"/>
                    <a:pt x="5311" y="4811"/>
                    <a:pt x="5311" y="4811"/>
                  </a:cubicBezTo>
                  <a:cubicBezTo>
                    <a:pt x="5335" y="4811"/>
                    <a:pt x="5383" y="4763"/>
                    <a:pt x="5383" y="4716"/>
                  </a:cubicBezTo>
                  <a:cubicBezTo>
                    <a:pt x="5383" y="4644"/>
                    <a:pt x="5430" y="4620"/>
                    <a:pt x="5383" y="4597"/>
                  </a:cubicBezTo>
                  <a:cubicBezTo>
                    <a:pt x="5383" y="4597"/>
                    <a:pt x="5097" y="4001"/>
                    <a:pt x="5097" y="2715"/>
                  </a:cubicBezTo>
                  <a:lnTo>
                    <a:pt x="5097" y="2120"/>
                  </a:lnTo>
                  <a:cubicBezTo>
                    <a:pt x="5097" y="953"/>
                    <a:pt x="4144" y="0"/>
                    <a:pt x="2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2"/>
            <p:cNvSpPr/>
            <p:nvPr/>
          </p:nvSpPr>
          <p:spPr>
            <a:xfrm>
              <a:off x="889089" y="3464089"/>
              <a:ext cx="172535" cy="183332"/>
            </a:xfrm>
            <a:custGeom>
              <a:avLst/>
              <a:gdLst/>
              <a:ahLst/>
              <a:cxnLst/>
              <a:rect l="l" t="t" r="r" b="b"/>
              <a:pathLst>
                <a:path w="4954" h="5264" extrusionOk="0">
                  <a:moveTo>
                    <a:pt x="2453" y="286"/>
                  </a:moveTo>
                  <a:lnTo>
                    <a:pt x="4597" y="1072"/>
                  </a:lnTo>
                  <a:cubicBezTo>
                    <a:pt x="4597" y="1334"/>
                    <a:pt x="4525" y="1905"/>
                    <a:pt x="4335" y="2548"/>
                  </a:cubicBezTo>
                  <a:cubicBezTo>
                    <a:pt x="4168" y="3048"/>
                    <a:pt x="3930" y="3501"/>
                    <a:pt x="3668" y="3858"/>
                  </a:cubicBezTo>
                  <a:cubicBezTo>
                    <a:pt x="3334" y="4311"/>
                    <a:pt x="2930" y="4668"/>
                    <a:pt x="2453" y="4906"/>
                  </a:cubicBezTo>
                  <a:cubicBezTo>
                    <a:pt x="1977" y="4668"/>
                    <a:pt x="1548" y="4311"/>
                    <a:pt x="1239" y="3858"/>
                  </a:cubicBezTo>
                  <a:cubicBezTo>
                    <a:pt x="953" y="3477"/>
                    <a:pt x="715" y="3025"/>
                    <a:pt x="572" y="2548"/>
                  </a:cubicBezTo>
                  <a:cubicBezTo>
                    <a:pt x="358" y="1905"/>
                    <a:pt x="310" y="1310"/>
                    <a:pt x="310" y="1072"/>
                  </a:cubicBezTo>
                  <a:lnTo>
                    <a:pt x="2453" y="286"/>
                  </a:lnTo>
                  <a:close/>
                  <a:moveTo>
                    <a:pt x="2406" y="0"/>
                  </a:moveTo>
                  <a:lnTo>
                    <a:pt x="96" y="834"/>
                  </a:lnTo>
                  <a:cubicBezTo>
                    <a:pt x="24" y="858"/>
                    <a:pt x="0" y="905"/>
                    <a:pt x="0" y="977"/>
                  </a:cubicBezTo>
                  <a:cubicBezTo>
                    <a:pt x="0" y="1000"/>
                    <a:pt x="0" y="1739"/>
                    <a:pt x="310" y="2644"/>
                  </a:cubicBezTo>
                  <a:cubicBezTo>
                    <a:pt x="691" y="3834"/>
                    <a:pt x="1429" y="4715"/>
                    <a:pt x="2406" y="5239"/>
                  </a:cubicBezTo>
                  <a:cubicBezTo>
                    <a:pt x="2453" y="5239"/>
                    <a:pt x="2477" y="5263"/>
                    <a:pt x="2477" y="5263"/>
                  </a:cubicBezTo>
                  <a:cubicBezTo>
                    <a:pt x="2477" y="5263"/>
                    <a:pt x="2525" y="5263"/>
                    <a:pt x="2525" y="5239"/>
                  </a:cubicBezTo>
                  <a:cubicBezTo>
                    <a:pt x="3525" y="4715"/>
                    <a:pt x="4239" y="3834"/>
                    <a:pt x="4644" y="2644"/>
                  </a:cubicBezTo>
                  <a:cubicBezTo>
                    <a:pt x="4954" y="1739"/>
                    <a:pt x="4954" y="1000"/>
                    <a:pt x="4954" y="977"/>
                  </a:cubicBezTo>
                  <a:cubicBezTo>
                    <a:pt x="4930" y="905"/>
                    <a:pt x="4882" y="858"/>
                    <a:pt x="4835" y="834"/>
                  </a:cubicBezTo>
                  <a:lnTo>
                    <a:pt x="25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2"/>
            <p:cNvSpPr/>
            <p:nvPr/>
          </p:nvSpPr>
          <p:spPr>
            <a:xfrm>
              <a:off x="913119" y="3486483"/>
              <a:ext cx="125275" cy="131056"/>
            </a:xfrm>
            <a:custGeom>
              <a:avLst/>
              <a:gdLst/>
              <a:ahLst/>
              <a:cxnLst/>
              <a:rect l="l" t="t" r="r" b="b"/>
              <a:pathLst>
                <a:path w="3597" h="3763" extrusionOk="0">
                  <a:moveTo>
                    <a:pt x="1620" y="453"/>
                  </a:moveTo>
                  <a:lnTo>
                    <a:pt x="1620" y="3334"/>
                  </a:lnTo>
                  <a:cubicBezTo>
                    <a:pt x="1144" y="2953"/>
                    <a:pt x="549" y="2239"/>
                    <a:pt x="334" y="905"/>
                  </a:cubicBezTo>
                  <a:lnTo>
                    <a:pt x="1620" y="453"/>
                  </a:lnTo>
                  <a:close/>
                  <a:moveTo>
                    <a:pt x="1739" y="0"/>
                  </a:moveTo>
                  <a:lnTo>
                    <a:pt x="120" y="572"/>
                  </a:lnTo>
                  <a:cubicBezTo>
                    <a:pt x="72" y="596"/>
                    <a:pt x="1" y="667"/>
                    <a:pt x="25" y="738"/>
                  </a:cubicBezTo>
                  <a:cubicBezTo>
                    <a:pt x="96" y="1096"/>
                    <a:pt x="191" y="1643"/>
                    <a:pt x="453" y="2215"/>
                  </a:cubicBezTo>
                  <a:cubicBezTo>
                    <a:pt x="739" y="2858"/>
                    <a:pt x="1192" y="3358"/>
                    <a:pt x="1739" y="3715"/>
                  </a:cubicBezTo>
                  <a:cubicBezTo>
                    <a:pt x="1763" y="3763"/>
                    <a:pt x="1787" y="3763"/>
                    <a:pt x="1811" y="3763"/>
                  </a:cubicBezTo>
                  <a:cubicBezTo>
                    <a:pt x="1859" y="3763"/>
                    <a:pt x="1882" y="3763"/>
                    <a:pt x="1906" y="3715"/>
                  </a:cubicBezTo>
                  <a:cubicBezTo>
                    <a:pt x="2454" y="3358"/>
                    <a:pt x="2859" y="2858"/>
                    <a:pt x="3192" y="2215"/>
                  </a:cubicBezTo>
                  <a:cubicBezTo>
                    <a:pt x="3430" y="1667"/>
                    <a:pt x="3549" y="1096"/>
                    <a:pt x="3597" y="738"/>
                  </a:cubicBezTo>
                  <a:cubicBezTo>
                    <a:pt x="3549" y="738"/>
                    <a:pt x="3478" y="667"/>
                    <a:pt x="3430" y="619"/>
                  </a:cubicBezTo>
                  <a:lnTo>
                    <a:pt x="3192" y="548"/>
                  </a:lnTo>
                  <a:cubicBezTo>
                    <a:pt x="3166" y="535"/>
                    <a:pt x="3139" y="529"/>
                    <a:pt x="3114" y="529"/>
                  </a:cubicBezTo>
                  <a:cubicBezTo>
                    <a:pt x="3049" y="529"/>
                    <a:pt x="2995" y="568"/>
                    <a:pt x="2978" y="619"/>
                  </a:cubicBezTo>
                  <a:cubicBezTo>
                    <a:pt x="2954" y="715"/>
                    <a:pt x="2978" y="810"/>
                    <a:pt x="3073" y="834"/>
                  </a:cubicBezTo>
                  <a:lnTo>
                    <a:pt x="3192" y="857"/>
                  </a:lnTo>
                  <a:cubicBezTo>
                    <a:pt x="2978" y="2215"/>
                    <a:pt x="2359" y="2953"/>
                    <a:pt x="1906" y="3310"/>
                  </a:cubicBezTo>
                  <a:lnTo>
                    <a:pt x="1906" y="381"/>
                  </a:lnTo>
                  <a:lnTo>
                    <a:pt x="2501" y="596"/>
                  </a:lnTo>
                  <a:cubicBezTo>
                    <a:pt x="2524" y="601"/>
                    <a:pt x="2546" y="604"/>
                    <a:pt x="2568" y="604"/>
                  </a:cubicBezTo>
                  <a:cubicBezTo>
                    <a:pt x="2638" y="604"/>
                    <a:pt x="2698" y="573"/>
                    <a:pt x="2716" y="500"/>
                  </a:cubicBezTo>
                  <a:cubicBezTo>
                    <a:pt x="2740" y="429"/>
                    <a:pt x="2716" y="334"/>
                    <a:pt x="2621" y="310"/>
                  </a:cubicBezTo>
                  <a:lnTo>
                    <a:pt x="18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42"/>
          <p:cNvGrpSpPr/>
          <p:nvPr/>
        </p:nvGrpSpPr>
        <p:grpSpPr>
          <a:xfrm>
            <a:off x="7337761" y="2404447"/>
            <a:ext cx="428993" cy="408780"/>
            <a:chOff x="1451413" y="3464751"/>
            <a:chExt cx="366629" cy="349355"/>
          </a:xfrm>
        </p:grpSpPr>
        <p:sp>
          <p:nvSpPr>
            <p:cNvPr id="772" name="Google Shape;772;p42"/>
            <p:cNvSpPr/>
            <p:nvPr/>
          </p:nvSpPr>
          <p:spPr>
            <a:xfrm>
              <a:off x="1451413" y="3474781"/>
              <a:ext cx="233100" cy="339324"/>
            </a:xfrm>
            <a:custGeom>
              <a:avLst/>
              <a:gdLst/>
              <a:ahLst/>
              <a:cxnLst/>
              <a:rect l="l" t="t" r="r" b="b"/>
              <a:pathLst>
                <a:path w="6693" h="9743" extrusionOk="0">
                  <a:moveTo>
                    <a:pt x="3464" y="334"/>
                  </a:moveTo>
                  <a:cubicBezTo>
                    <a:pt x="4021" y="334"/>
                    <a:pt x="4452" y="479"/>
                    <a:pt x="4740" y="789"/>
                  </a:cubicBezTo>
                  <a:cubicBezTo>
                    <a:pt x="5025" y="1098"/>
                    <a:pt x="5121" y="1646"/>
                    <a:pt x="5002" y="2289"/>
                  </a:cubicBezTo>
                  <a:lnTo>
                    <a:pt x="4906" y="2289"/>
                  </a:lnTo>
                  <a:lnTo>
                    <a:pt x="4906" y="2146"/>
                  </a:lnTo>
                  <a:cubicBezTo>
                    <a:pt x="4906" y="2122"/>
                    <a:pt x="4883" y="2098"/>
                    <a:pt x="4859" y="2051"/>
                  </a:cubicBezTo>
                  <a:cubicBezTo>
                    <a:pt x="4859" y="2051"/>
                    <a:pt x="4525" y="1765"/>
                    <a:pt x="4049" y="1527"/>
                  </a:cubicBezTo>
                  <a:cubicBezTo>
                    <a:pt x="3665" y="1349"/>
                    <a:pt x="3281" y="1257"/>
                    <a:pt x="2897" y="1257"/>
                  </a:cubicBezTo>
                  <a:cubicBezTo>
                    <a:pt x="2614" y="1257"/>
                    <a:pt x="2331" y="1307"/>
                    <a:pt x="2049" y="1408"/>
                  </a:cubicBezTo>
                  <a:cubicBezTo>
                    <a:pt x="1953" y="1432"/>
                    <a:pt x="1930" y="1527"/>
                    <a:pt x="1953" y="1622"/>
                  </a:cubicBezTo>
                  <a:cubicBezTo>
                    <a:pt x="1988" y="1674"/>
                    <a:pt x="2034" y="1713"/>
                    <a:pt x="2093" y="1713"/>
                  </a:cubicBezTo>
                  <a:cubicBezTo>
                    <a:pt x="2116" y="1713"/>
                    <a:pt x="2141" y="1707"/>
                    <a:pt x="2168" y="1694"/>
                  </a:cubicBezTo>
                  <a:cubicBezTo>
                    <a:pt x="2401" y="1616"/>
                    <a:pt x="2638" y="1578"/>
                    <a:pt x="2878" y="1578"/>
                  </a:cubicBezTo>
                  <a:cubicBezTo>
                    <a:pt x="3225" y="1578"/>
                    <a:pt x="3578" y="1658"/>
                    <a:pt x="3930" y="1813"/>
                  </a:cubicBezTo>
                  <a:cubicBezTo>
                    <a:pt x="4287" y="1979"/>
                    <a:pt x="4525" y="2170"/>
                    <a:pt x="4621" y="2265"/>
                  </a:cubicBezTo>
                  <a:lnTo>
                    <a:pt x="4644" y="2527"/>
                  </a:lnTo>
                  <a:cubicBezTo>
                    <a:pt x="4644" y="2599"/>
                    <a:pt x="4668" y="2622"/>
                    <a:pt x="4740" y="2646"/>
                  </a:cubicBezTo>
                  <a:cubicBezTo>
                    <a:pt x="4763" y="2670"/>
                    <a:pt x="4781" y="2682"/>
                    <a:pt x="4802" y="2682"/>
                  </a:cubicBezTo>
                  <a:cubicBezTo>
                    <a:pt x="4823" y="2682"/>
                    <a:pt x="4847" y="2670"/>
                    <a:pt x="4883" y="2646"/>
                  </a:cubicBezTo>
                  <a:cubicBezTo>
                    <a:pt x="4906" y="2622"/>
                    <a:pt x="5002" y="2622"/>
                    <a:pt x="5049" y="2622"/>
                  </a:cubicBezTo>
                  <a:cubicBezTo>
                    <a:pt x="5121" y="2622"/>
                    <a:pt x="5168" y="2718"/>
                    <a:pt x="5168" y="2765"/>
                  </a:cubicBezTo>
                  <a:lnTo>
                    <a:pt x="5168" y="2884"/>
                  </a:lnTo>
                  <a:cubicBezTo>
                    <a:pt x="5168" y="2980"/>
                    <a:pt x="5121" y="3051"/>
                    <a:pt x="5049" y="3075"/>
                  </a:cubicBezTo>
                  <a:lnTo>
                    <a:pt x="5002" y="3075"/>
                  </a:lnTo>
                  <a:cubicBezTo>
                    <a:pt x="4859" y="3075"/>
                    <a:pt x="4692" y="3170"/>
                    <a:pt x="4668" y="3313"/>
                  </a:cubicBezTo>
                  <a:cubicBezTo>
                    <a:pt x="4549" y="3956"/>
                    <a:pt x="3978" y="4408"/>
                    <a:pt x="3335" y="4408"/>
                  </a:cubicBezTo>
                  <a:cubicBezTo>
                    <a:pt x="2668" y="4408"/>
                    <a:pt x="2120" y="3980"/>
                    <a:pt x="2001" y="3313"/>
                  </a:cubicBezTo>
                  <a:cubicBezTo>
                    <a:pt x="1957" y="3182"/>
                    <a:pt x="1834" y="3072"/>
                    <a:pt x="1705" y="3072"/>
                  </a:cubicBezTo>
                  <a:cubicBezTo>
                    <a:pt x="1692" y="3072"/>
                    <a:pt x="1680" y="3073"/>
                    <a:pt x="1668" y="3075"/>
                  </a:cubicBezTo>
                  <a:lnTo>
                    <a:pt x="1596" y="3075"/>
                  </a:lnTo>
                  <a:cubicBezTo>
                    <a:pt x="1549" y="3051"/>
                    <a:pt x="1477" y="2980"/>
                    <a:pt x="1477" y="2884"/>
                  </a:cubicBezTo>
                  <a:lnTo>
                    <a:pt x="1477" y="2789"/>
                  </a:lnTo>
                  <a:cubicBezTo>
                    <a:pt x="1477" y="2694"/>
                    <a:pt x="1549" y="2622"/>
                    <a:pt x="1596" y="2622"/>
                  </a:cubicBezTo>
                  <a:cubicBezTo>
                    <a:pt x="1668" y="2622"/>
                    <a:pt x="1715" y="2622"/>
                    <a:pt x="1763" y="2694"/>
                  </a:cubicBezTo>
                  <a:cubicBezTo>
                    <a:pt x="1787" y="2718"/>
                    <a:pt x="1810" y="2741"/>
                    <a:pt x="1882" y="2789"/>
                  </a:cubicBezTo>
                  <a:cubicBezTo>
                    <a:pt x="1895" y="2795"/>
                    <a:pt x="1911" y="2798"/>
                    <a:pt x="1928" y="2798"/>
                  </a:cubicBezTo>
                  <a:cubicBezTo>
                    <a:pt x="1975" y="2798"/>
                    <a:pt x="2031" y="2776"/>
                    <a:pt x="2049" y="2741"/>
                  </a:cubicBezTo>
                  <a:cubicBezTo>
                    <a:pt x="2192" y="2646"/>
                    <a:pt x="2382" y="2408"/>
                    <a:pt x="2430" y="2218"/>
                  </a:cubicBezTo>
                  <a:cubicBezTo>
                    <a:pt x="2477" y="2122"/>
                    <a:pt x="2406" y="2027"/>
                    <a:pt x="2358" y="2003"/>
                  </a:cubicBezTo>
                  <a:cubicBezTo>
                    <a:pt x="2341" y="1999"/>
                    <a:pt x="2324" y="1997"/>
                    <a:pt x="2308" y="1997"/>
                  </a:cubicBezTo>
                  <a:cubicBezTo>
                    <a:pt x="2231" y="1997"/>
                    <a:pt x="2163" y="2040"/>
                    <a:pt x="2144" y="2098"/>
                  </a:cubicBezTo>
                  <a:cubicBezTo>
                    <a:pt x="2120" y="2218"/>
                    <a:pt x="2025" y="2337"/>
                    <a:pt x="1930" y="2432"/>
                  </a:cubicBezTo>
                  <a:cubicBezTo>
                    <a:pt x="1882" y="2360"/>
                    <a:pt x="1810" y="2337"/>
                    <a:pt x="1763" y="2337"/>
                  </a:cubicBezTo>
                  <a:cubicBezTo>
                    <a:pt x="1715" y="2194"/>
                    <a:pt x="1644" y="1836"/>
                    <a:pt x="1644" y="1408"/>
                  </a:cubicBezTo>
                  <a:cubicBezTo>
                    <a:pt x="1644" y="1170"/>
                    <a:pt x="1715" y="1003"/>
                    <a:pt x="1882" y="860"/>
                  </a:cubicBezTo>
                  <a:cubicBezTo>
                    <a:pt x="2001" y="789"/>
                    <a:pt x="2120" y="789"/>
                    <a:pt x="2120" y="789"/>
                  </a:cubicBezTo>
                  <a:cubicBezTo>
                    <a:pt x="2144" y="789"/>
                    <a:pt x="2192" y="741"/>
                    <a:pt x="2239" y="741"/>
                  </a:cubicBezTo>
                  <a:cubicBezTo>
                    <a:pt x="2239" y="741"/>
                    <a:pt x="2620" y="360"/>
                    <a:pt x="3335" y="336"/>
                  </a:cubicBezTo>
                  <a:cubicBezTo>
                    <a:pt x="3379" y="334"/>
                    <a:pt x="3422" y="334"/>
                    <a:pt x="3464" y="334"/>
                  </a:cubicBezTo>
                  <a:close/>
                  <a:moveTo>
                    <a:pt x="4263" y="4456"/>
                  </a:moveTo>
                  <a:lnTo>
                    <a:pt x="4263" y="4623"/>
                  </a:lnTo>
                  <a:cubicBezTo>
                    <a:pt x="4263" y="4837"/>
                    <a:pt x="4335" y="5051"/>
                    <a:pt x="4525" y="5170"/>
                  </a:cubicBezTo>
                  <a:cubicBezTo>
                    <a:pt x="4406" y="5361"/>
                    <a:pt x="4097" y="5956"/>
                    <a:pt x="3430" y="6433"/>
                  </a:cubicBezTo>
                  <a:cubicBezTo>
                    <a:pt x="3394" y="6468"/>
                    <a:pt x="3352" y="6486"/>
                    <a:pt x="3314" y="6486"/>
                  </a:cubicBezTo>
                  <a:cubicBezTo>
                    <a:pt x="3275" y="6486"/>
                    <a:pt x="3239" y="6468"/>
                    <a:pt x="3216" y="6433"/>
                  </a:cubicBezTo>
                  <a:cubicBezTo>
                    <a:pt x="2549" y="5956"/>
                    <a:pt x="2239" y="5361"/>
                    <a:pt x="2144" y="5123"/>
                  </a:cubicBezTo>
                  <a:cubicBezTo>
                    <a:pt x="2311" y="5004"/>
                    <a:pt x="2406" y="4813"/>
                    <a:pt x="2406" y="4599"/>
                  </a:cubicBezTo>
                  <a:lnTo>
                    <a:pt x="2406" y="4456"/>
                  </a:lnTo>
                  <a:cubicBezTo>
                    <a:pt x="2668" y="4623"/>
                    <a:pt x="3001" y="4718"/>
                    <a:pt x="3335" y="4718"/>
                  </a:cubicBezTo>
                  <a:cubicBezTo>
                    <a:pt x="3668" y="4718"/>
                    <a:pt x="3978" y="4623"/>
                    <a:pt x="4263" y="4456"/>
                  </a:cubicBezTo>
                  <a:close/>
                  <a:moveTo>
                    <a:pt x="3456" y="1"/>
                  </a:moveTo>
                  <a:cubicBezTo>
                    <a:pt x="3416" y="1"/>
                    <a:pt x="3376" y="1"/>
                    <a:pt x="3335" y="3"/>
                  </a:cubicBezTo>
                  <a:cubicBezTo>
                    <a:pt x="2644" y="50"/>
                    <a:pt x="2239" y="360"/>
                    <a:pt x="2072" y="455"/>
                  </a:cubicBezTo>
                  <a:cubicBezTo>
                    <a:pt x="1906" y="479"/>
                    <a:pt x="1358" y="598"/>
                    <a:pt x="1358" y="1384"/>
                  </a:cubicBezTo>
                  <a:cubicBezTo>
                    <a:pt x="1358" y="1789"/>
                    <a:pt x="1429" y="2146"/>
                    <a:pt x="1477" y="2337"/>
                  </a:cubicBezTo>
                  <a:cubicBezTo>
                    <a:pt x="1334" y="2432"/>
                    <a:pt x="1215" y="2575"/>
                    <a:pt x="1215" y="2741"/>
                  </a:cubicBezTo>
                  <a:lnTo>
                    <a:pt x="1215" y="2860"/>
                  </a:lnTo>
                  <a:cubicBezTo>
                    <a:pt x="1215" y="3075"/>
                    <a:pt x="1358" y="3289"/>
                    <a:pt x="1572" y="3337"/>
                  </a:cubicBezTo>
                  <a:lnTo>
                    <a:pt x="1691" y="3337"/>
                  </a:lnTo>
                  <a:cubicBezTo>
                    <a:pt x="1763" y="3670"/>
                    <a:pt x="1906" y="3932"/>
                    <a:pt x="2120" y="4170"/>
                  </a:cubicBezTo>
                  <a:lnTo>
                    <a:pt x="2120" y="4599"/>
                  </a:lnTo>
                  <a:cubicBezTo>
                    <a:pt x="2120" y="4742"/>
                    <a:pt x="2025" y="4861"/>
                    <a:pt x="1906" y="4932"/>
                  </a:cubicBezTo>
                  <a:lnTo>
                    <a:pt x="739" y="5361"/>
                  </a:lnTo>
                  <a:cubicBezTo>
                    <a:pt x="286" y="5552"/>
                    <a:pt x="1" y="6004"/>
                    <a:pt x="1" y="6504"/>
                  </a:cubicBezTo>
                  <a:lnTo>
                    <a:pt x="143" y="9600"/>
                  </a:lnTo>
                  <a:cubicBezTo>
                    <a:pt x="143" y="9695"/>
                    <a:pt x="215" y="9743"/>
                    <a:pt x="286" y="9743"/>
                  </a:cubicBezTo>
                  <a:cubicBezTo>
                    <a:pt x="382" y="9743"/>
                    <a:pt x="453" y="9648"/>
                    <a:pt x="453" y="9600"/>
                  </a:cubicBezTo>
                  <a:lnTo>
                    <a:pt x="286" y="6504"/>
                  </a:lnTo>
                  <a:cubicBezTo>
                    <a:pt x="286" y="6409"/>
                    <a:pt x="286" y="6290"/>
                    <a:pt x="334" y="6195"/>
                  </a:cubicBezTo>
                  <a:lnTo>
                    <a:pt x="834" y="6718"/>
                  </a:lnTo>
                  <a:cubicBezTo>
                    <a:pt x="977" y="6861"/>
                    <a:pt x="1048" y="7028"/>
                    <a:pt x="1048" y="7242"/>
                  </a:cubicBezTo>
                  <a:lnTo>
                    <a:pt x="1048" y="9600"/>
                  </a:lnTo>
                  <a:cubicBezTo>
                    <a:pt x="1048" y="9695"/>
                    <a:pt x="1096" y="9743"/>
                    <a:pt x="1191" y="9743"/>
                  </a:cubicBezTo>
                  <a:cubicBezTo>
                    <a:pt x="1287" y="9743"/>
                    <a:pt x="1334" y="9695"/>
                    <a:pt x="1334" y="9600"/>
                  </a:cubicBezTo>
                  <a:lnTo>
                    <a:pt x="1334" y="7242"/>
                  </a:lnTo>
                  <a:cubicBezTo>
                    <a:pt x="1334" y="6957"/>
                    <a:pt x="1215" y="6671"/>
                    <a:pt x="1048" y="6504"/>
                  </a:cubicBezTo>
                  <a:lnTo>
                    <a:pt x="477" y="5933"/>
                  </a:lnTo>
                  <a:cubicBezTo>
                    <a:pt x="572" y="5813"/>
                    <a:pt x="691" y="5766"/>
                    <a:pt x="834" y="5694"/>
                  </a:cubicBezTo>
                  <a:lnTo>
                    <a:pt x="1834" y="5313"/>
                  </a:lnTo>
                  <a:cubicBezTo>
                    <a:pt x="1953" y="5575"/>
                    <a:pt x="2311" y="6195"/>
                    <a:pt x="3025" y="6742"/>
                  </a:cubicBezTo>
                  <a:cubicBezTo>
                    <a:pt x="3120" y="6790"/>
                    <a:pt x="3216" y="6837"/>
                    <a:pt x="3335" y="6837"/>
                  </a:cubicBezTo>
                  <a:cubicBezTo>
                    <a:pt x="3430" y="6837"/>
                    <a:pt x="3549" y="6790"/>
                    <a:pt x="3620" y="6742"/>
                  </a:cubicBezTo>
                  <a:cubicBezTo>
                    <a:pt x="4335" y="6195"/>
                    <a:pt x="4692" y="5575"/>
                    <a:pt x="4811" y="5313"/>
                  </a:cubicBezTo>
                  <a:lnTo>
                    <a:pt x="5859" y="5694"/>
                  </a:lnTo>
                  <a:cubicBezTo>
                    <a:pt x="6002" y="5766"/>
                    <a:pt x="6121" y="5837"/>
                    <a:pt x="6216" y="5933"/>
                  </a:cubicBezTo>
                  <a:lnTo>
                    <a:pt x="5645" y="6504"/>
                  </a:lnTo>
                  <a:cubicBezTo>
                    <a:pt x="5454" y="6718"/>
                    <a:pt x="5359" y="6980"/>
                    <a:pt x="5359" y="7242"/>
                  </a:cubicBezTo>
                  <a:lnTo>
                    <a:pt x="5359" y="9600"/>
                  </a:lnTo>
                  <a:cubicBezTo>
                    <a:pt x="5359" y="9695"/>
                    <a:pt x="5406" y="9743"/>
                    <a:pt x="5502" y="9743"/>
                  </a:cubicBezTo>
                  <a:cubicBezTo>
                    <a:pt x="5597" y="9743"/>
                    <a:pt x="5645" y="9695"/>
                    <a:pt x="5645" y="9600"/>
                  </a:cubicBezTo>
                  <a:lnTo>
                    <a:pt x="5645" y="7242"/>
                  </a:lnTo>
                  <a:cubicBezTo>
                    <a:pt x="5645" y="7028"/>
                    <a:pt x="5740" y="6861"/>
                    <a:pt x="5859" y="6718"/>
                  </a:cubicBezTo>
                  <a:lnTo>
                    <a:pt x="6359" y="6195"/>
                  </a:lnTo>
                  <a:cubicBezTo>
                    <a:pt x="6383" y="6290"/>
                    <a:pt x="6383" y="6385"/>
                    <a:pt x="6383" y="6504"/>
                  </a:cubicBezTo>
                  <a:lnTo>
                    <a:pt x="6240" y="9600"/>
                  </a:lnTo>
                  <a:cubicBezTo>
                    <a:pt x="6240" y="9695"/>
                    <a:pt x="6311" y="9743"/>
                    <a:pt x="6383" y="9743"/>
                  </a:cubicBezTo>
                  <a:cubicBezTo>
                    <a:pt x="6478" y="9743"/>
                    <a:pt x="6550" y="9695"/>
                    <a:pt x="6550" y="9600"/>
                  </a:cubicBezTo>
                  <a:lnTo>
                    <a:pt x="6692" y="6504"/>
                  </a:lnTo>
                  <a:cubicBezTo>
                    <a:pt x="6692" y="6028"/>
                    <a:pt x="6407" y="5575"/>
                    <a:pt x="5954" y="5409"/>
                  </a:cubicBezTo>
                  <a:lnTo>
                    <a:pt x="4787" y="4956"/>
                  </a:lnTo>
                  <a:cubicBezTo>
                    <a:pt x="4668" y="4885"/>
                    <a:pt x="4573" y="4766"/>
                    <a:pt x="4573" y="4623"/>
                  </a:cubicBezTo>
                  <a:lnTo>
                    <a:pt x="4573" y="4218"/>
                  </a:lnTo>
                  <a:cubicBezTo>
                    <a:pt x="4787" y="3980"/>
                    <a:pt x="4930" y="3694"/>
                    <a:pt x="5002" y="3384"/>
                  </a:cubicBezTo>
                  <a:lnTo>
                    <a:pt x="5121" y="3384"/>
                  </a:lnTo>
                  <a:cubicBezTo>
                    <a:pt x="5335" y="3313"/>
                    <a:pt x="5478" y="3146"/>
                    <a:pt x="5478" y="2884"/>
                  </a:cubicBezTo>
                  <a:lnTo>
                    <a:pt x="5478" y="2789"/>
                  </a:lnTo>
                  <a:cubicBezTo>
                    <a:pt x="5478" y="2670"/>
                    <a:pt x="5406" y="2503"/>
                    <a:pt x="5335" y="2432"/>
                  </a:cubicBezTo>
                  <a:cubicBezTo>
                    <a:pt x="5478" y="1646"/>
                    <a:pt x="5359" y="1003"/>
                    <a:pt x="5002" y="574"/>
                  </a:cubicBezTo>
                  <a:cubicBezTo>
                    <a:pt x="4664" y="192"/>
                    <a:pt x="4136" y="1"/>
                    <a:pt x="34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2"/>
            <p:cNvSpPr/>
            <p:nvPr/>
          </p:nvSpPr>
          <p:spPr>
            <a:xfrm>
              <a:off x="1642164" y="3464751"/>
              <a:ext cx="175879" cy="177690"/>
            </a:xfrm>
            <a:custGeom>
              <a:avLst/>
              <a:gdLst/>
              <a:ahLst/>
              <a:cxnLst/>
              <a:rect l="l" t="t" r="r" b="b"/>
              <a:pathLst>
                <a:path w="5050" h="5102" extrusionOk="0">
                  <a:moveTo>
                    <a:pt x="3692" y="291"/>
                  </a:moveTo>
                  <a:cubicBezTo>
                    <a:pt x="3716" y="291"/>
                    <a:pt x="3740" y="338"/>
                    <a:pt x="3740" y="338"/>
                  </a:cubicBezTo>
                  <a:lnTo>
                    <a:pt x="3740" y="386"/>
                  </a:lnTo>
                  <a:lnTo>
                    <a:pt x="3335" y="815"/>
                  </a:lnTo>
                  <a:cubicBezTo>
                    <a:pt x="3311" y="839"/>
                    <a:pt x="3263" y="886"/>
                    <a:pt x="3311" y="958"/>
                  </a:cubicBezTo>
                  <a:lnTo>
                    <a:pt x="3430" y="1529"/>
                  </a:lnTo>
                  <a:cubicBezTo>
                    <a:pt x="3430" y="1577"/>
                    <a:pt x="3478" y="1601"/>
                    <a:pt x="3549" y="1648"/>
                  </a:cubicBezTo>
                  <a:lnTo>
                    <a:pt x="4097" y="1743"/>
                  </a:lnTo>
                  <a:cubicBezTo>
                    <a:pt x="4168" y="1743"/>
                    <a:pt x="4216" y="1743"/>
                    <a:pt x="4264" y="1720"/>
                  </a:cubicBezTo>
                  <a:lnTo>
                    <a:pt x="4669" y="1315"/>
                  </a:lnTo>
                  <a:cubicBezTo>
                    <a:pt x="4680" y="1291"/>
                    <a:pt x="4698" y="1279"/>
                    <a:pt x="4713" y="1279"/>
                  </a:cubicBezTo>
                  <a:cubicBezTo>
                    <a:pt x="4728" y="1279"/>
                    <a:pt x="4740" y="1291"/>
                    <a:pt x="4740" y="1315"/>
                  </a:cubicBezTo>
                  <a:cubicBezTo>
                    <a:pt x="4764" y="1315"/>
                    <a:pt x="4764" y="1339"/>
                    <a:pt x="4764" y="1362"/>
                  </a:cubicBezTo>
                  <a:cubicBezTo>
                    <a:pt x="4740" y="1601"/>
                    <a:pt x="4621" y="1815"/>
                    <a:pt x="4454" y="2005"/>
                  </a:cubicBezTo>
                  <a:cubicBezTo>
                    <a:pt x="4267" y="2192"/>
                    <a:pt x="4020" y="2294"/>
                    <a:pt x="3755" y="2294"/>
                  </a:cubicBezTo>
                  <a:cubicBezTo>
                    <a:pt x="3649" y="2294"/>
                    <a:pt x="3540" y="2278"/>
                    <a:pt x="3430" y="2244"/>
                  </a:cubicBezTo>
                  <a:cubicBezTo>
                    <a:pt x="3397" y="2230"/>
                    <a:pt x="3362" y="2224"/>
                    <a:pt x="3327" y="2224"/>
                  </a:cubicBezTo>
                  <a:cubicBezTo>
                    <a:pt x="3237" y="2224"/>
                    <a:pt x="3148" y="2264"/>
                    <a:pt x="3097" y="2315"/>
                  </a:cubicBezTo>
                  <a:lnTo>
                    <a:pt x="739" y="4673"/>
                  </a:lnTo>
                  <a:cubicBezTo>
                    <a:pt x="692" y="4744"/>
                    <a:pt x="620" y="4768"/>
                    <a:pt x="572" y="4768"/>
                  </a:cubicBezTo>
                  <a:cubicBezTo>
                    <a:pt x="501" y="4768"/>
                    <a:pt x="453" y="4744"/>
                    <a:pt x="382" y="4673"/>
                  </a:cubicBezTo>
                  <a:cubicBezTo>
                    <a:pt x="287" y="4577"/>
                    <a:pt x="287" y="4411"/>
                    <a:pt x="382" y="4315"/>
                  </a:cubicBezTo>
                  <a:lnTo>
                    <a:pt x="2740" y="1958"/>
                  </a:lnTo>
                  <a:cubicBezTo>
                    <a:pt x="2835" y="1886"/>
                    <a:pt x="2859" y="1767"/>
                    <a:pt x="2835" y="1648"/>
                  </a:cubicBezTo>
                  <a:cubicBezTo>
                    <a:pt x="2716" y="1291"/>
                    <a:pt x="2787" y="886"/>
                    <a:pt x="3025" y="624"/>
                  </a:cubicBezTo>
                  <a:cubicBezTo>
                    <a:pt x="3216" y="457"/>
                    <a:pt x="3430" y="338"/>
                    <a:pt x="3692" y="291"/>
                  </a:cubicBezTo>
                  <a:close/>
                  <a:moveTo>
                    <a:pt x="3746" y="1"/>
                  </a:moveTo>
                  <a:cubicBezTo>
                    <a:pt x="3728" y="1"/>
                    <a:pt x="3710" y="2"/>
                    <a:pt x="3692" y="5"/>
                  </a:cubicBezTo>
                  <a:cubicBezTo>
                    <a:pt x="3359" y="29"/>
                    <a:pt x="3073" y="172"/>
                    <a:pt x="2835" y="410"/>
                  </a:cubicBezTo>
                  <a:cubicBezTo>
                    <a:pt x="2501" y="767"/>
                    <a:pt x="2406" y="1243"/>
                    <a:pt x="2549" y="1720"/>
                  </a:cubicBezTo>
                  <a:lnTo>
                    <a:pt x="2549" y="1767"/>
                  </a:lnTo>
                  <a:lnTo>
                    <a:pt x="191" y="4101"/>
                  </a:lnTo>
                  <a:cubicBezTo>
                    <a:pt x="1" y="4315"/>
                    <a:pt x="1" y="4696"/>
                    <a:pt x="191" y="4911"/>
                  </a:cubicBezTo>
                  <a:cubicBezTo>
                    <a:pt x="334" y="5030"/>
                    <a:pt x="453" y="5101"/>
                    <a:pt x="596" y="5101"/>
                  </a:cubicBezTo>
                  <a:cubicBezTo>
                    <a:pt x="739" y="5101"/>
                    <a:pt x="882" y="5030"/>
                    <a:pt x="977" y="4911"/>
                  </a:cubicBezTo>
                  <a:lnTo>
                    <a:pt x="3335" y="2553"/>
                  </a:lnTo>
                  <a:cubicBezTo>
                    <a:pt x="3487" y="2614"/>
                    <a:pt x="3644" y="2643"/>
                    <a:pt x="3798" y="2643"/>
                  </a:cubicBezTo>
                  <a:cubicBezTo>
                    <a:pt x="4127" y="2643"/>
                    <a:pt x="4442" y="2510"/>
                    <a:pt x="4669" y="2267"/>
                  </a:cubicBezTo>
                  <a:cubicBezTo>
                    <a:pt x="4883" y="2053"/>
                    <a:pt x="5026" y="1767"/>
                    <a:pt x="5050" y="1434"/>
                  </a:cubicBezTo>
                  <a:cubicBezTo>
                    <a:pt x="5050" y="1220"/>
                    <a:pt x="4978" y="1100"/>
                    <a:pt x="4859" y="1005"/>
                  </a:cubicBezTo>
                  <a:cubicBezTo>
                    <a:pt x="4806" y="990"/>
                    <a:pt x="4756" y="982"/>
                    <a:pt x="4708" y="982"/>
                  </a:cubicBezTo>
                  <a:cubicBezTo>
                    <a:pt x="4604" y="982"/>
                    <a:pt x="4512" y="1019"/>
                    <a:pt x="4430" y="1100"/>
                  </a:cubicBezTo>
                  <a:lnTo>
                    <a:pt x="4073" y="1458"/>
                  </a:lnTo>
                  <a:lnTo>
                    <a:pt x="3692" y="1362"/>
                  </a:lnTo>
                  <a:lnTo>
                    <a:pt x="3597" y="981"/>
                  </a:lnTo>
                  <a:lnTo>
                    <a:pt x="3954" y="624"/>
                  </a:lnTo>
                  <a:cubicBezTo>
                    <a:pt x="4073" y="505"/>
                    <a:pt x="4097" y="362"/>
                    <a:pt x="4049" y="219"/>
                  </a:cubicBezTo>
                  <a:cubicBezTo>
                    <a:pt x="3987" y="73"/>
                    <a:pt x="3870" y="1"/>
                    <a:pt x="3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42"/>
          <p:cNvGrpSpPr/>
          <p:nvPr/>
        </p:nvGrpSpPr>
        <p:grpSpPr>
          <a:xfrm>
            <a:off x="3374354" y="2417952"/>
            <a:ext cx="429011" cy="381734"/>
            <a:chOff x="2184602" y="3464089"/>
            <a:chExt cx="369137" cy="328458"/>
          </a:xfrm>
        </p:grpSpPr>
        <p:sp>
          <p:nvSpPr>
            <p:cNvPr id="775" name="Google Shape;775;p42"/>
            <p:cNvSpPr/>
            <p:nvPr/>
          </p:nvSpPr>
          <p:spPr>
            <a:xfrm>
              <a:off x="2392801" y="3556974"/>
              <a:ext cx="160938" cy="233100"/>
            </a:xfrm>
            <a:custGeom>
              <a:avLst/>
              <a:gdLst/>
              <a:ahLst/>
              <a:cxnLst/>
              <a:rect l="l" t="t" r="r" b="b"/>
              <a:pathLst>
                <a:path w="4621" h="6693" extrusionOk="0">
                  <a:moveTo>
                    <a:pt x="2429" y="334"/>
                  </a:moveTo>
                  <a:cubicBezTo>
                    <a:pt x="3001" y="334"/>
                    <a:pt x="3453" y="786"/>
                    <a:pt x="3453" y="1334"/>
                  </a:cubicBezTo>
                  <a:lnTo>
                    <a:pt x="3453" y="1382"/>
                  </a:lnTo>
                  <a:cubicBezTo>
                    <a:pt x="3276" y="1413"/>
                    <a:pt x="3115" y="1427"/>
                    <a:pt x="2970" y="1427"/>
                  </a:cubicBezTo>
                  <a:cubicBezTo>
                    <a:pt x="2355" y="1427"/>
                    <a:pt x="2021" y="1183"/>
                    <a:pt x="1905" y="1048"/>
                  </a:cubicBezTo>
                  <a:cubicBezTo>
                    <a:pt x="1869" y="1013"/>
                    <a:pt x="1834" y="995"/>
                    <a:pt x="1798" y="995"/>
                  </a:cubicBezTo>
                  <a:cubicBezTo>
                    <a:pt x="1762" y="995"/>
                    <a:pt x="1727" y="1013"/>
                    <a:pt x="1691" y="1048"/>
                  </a:cubicBezTo>
                  <a:cubicBezTo>
                    <a:pt x="1643" y="1096"/>
                    <a:pt x="1643" y="1191"/>
                    <a:pt x="1691" y="1263"/>
                  </a:cubicBezTo>
                  <a:cubicBezTo>
                    <a:pt x="2053" y="1624"/>
                    <a:pt x="2552" y="1711"/>
                    <a:pt x="2959" y="1711"/>
                  </a:cubicBezTo>
                  <a:cubicBezTo>
                    <a:pt x="3088" y="1711"/>
                    <a:pt x="3207" y="1703"/>
                    <a:pt x="3310" y="1691"/>
                  </a:cubicBezTo>
                  <a:lnTo>
                    <a:pt x="3310" y="1977"/>
                  </a:lnTo>
                  <a:cubicBezTo>
                    <a:pt x="3310" y="2501"/>
                    <a:pt x="2858" y="2953"/>
                    <a:pt x="2286" y="2953"/>
                  </a:cubicBezTo>
                  <a:cubicBezTo>
                    <a:pt x="1715" y="2953"/>
                    <a:pt x="1286" y="2501"/>
                    <a:pt x="1286" y="1929"/>
                  </a:cubicBezTo>
                  <a:lnTo>
                    <a:pt x="1286" y="1882"/>
                  </a:lnTo>
                  <a:cubicBezTo>
                    <a:pt x="1357" y="1858"/>
                    <a:pt x="1453" y="1786"/>
                    <a:pt x="1548" y="1691"/>
                  </a:cubicBezTo>
                  <a:cubicBezTo>
                    <a:pt x="1596" y="1644"/>
                    <a:pt x="1596" y="1548"/>
                    <a:pt x="1548" y="1501"/>
                  </a:cubicBezTo>
                  <a:cubicBezTo>
                    <a:pt x="1512" y="1465"/>
                    <a:pt x="1477" y="1447"/>
                    <a:pt x="1441" y="1447"/>
                  </a:cubicBezTo>
                  <a:cubicBezTo>
                    <a:pt x="1405" y="1447"/>
                    <a:pt x="1369" y="1465"/>
                    <a:pt x="1334" y="1501"/>
                  </a:cubicBezTo>
                  <a:cubicBezTo>
                    <a:pt x="1238" y="1548"/>
                    <a:pt x="1191" y="1620"/>
                    <a:pt x="1095" y="1644"/>
                  </a:cubicBezTo>
                  <a:lnTo>
                    <a:pt x="1095" y="1334"/>
                  </a:lnTo>
                  <a:cubicBezTo>
                    <a:pt x="1095" y="786"/>
                    <a:pt x="1548" y="334"/>
                    <a:pt x="2120" y="334"/>
                  </a:cubicBezTo>
                  <a:close/>
                  <a:moveTo>
                    <a:pt x="2786" y="3192"/>
                  </a:moveTo>
                  <a:lnTo>
                    <a:pt x="2786" y="3239"/>
                  </a:lnTo>
                  <a:cubicBezTo>
                    <a:pt x="2786" y="3334"/>
                    <a:pt x="2834" y="3430"/>
                    <a:pt x="2858" y="3477"/>
                  </a:cubicBezTo>
                  <a:lnTo>
                    <a:pt x="2286" y="4049"/>
                  </a:lnTo>
                  <a:lnTo>
                    <a:pt x="1715" y="3477"/>
                  </a:lnTo>
                  <a:cubicBezTo>
                    <a:pt x="1762" y="3430"/>
                    <a:pt x="1786" y="3334"/>
                    <a:pt x="1786" y="3239"/>
                  </a:cubicBezTo>
                  <a:lnTo>
                    <a:pt x="1786" y="3192"/>
                  </a:lnTo>
                  <a:cubicBezTo>
                    <a:pt x="1929" y="3239"/>
                    <a:pt x="2120" y="3287"/>
                    <a:pt x="2286" y="3287"/>
                  </a:cubicBezTo>
                  <a:cubicBezTo>
                    <a:pt x="2477" y="3287"/>
                    <a:pt x="2643" y="3239"/>
                    <a:pt x="2786" y="3192"/>
                  </a:cubicBezTo>
                  <a:close/>
                  <a:moveTo>
                    <a:pt x="2143" y="0"/>
                  </a:moveTo>
                  <a:cubicBezTo>
                    <a:pt x="1429" y="0"/>
                    <a:pt x="834" y="596"/>
                    <a:pt x="834" y="1310"/>
                  </a:cubicBezTo>
                  <a:lnTo>
                    <a:pt x="834" y="1620"/>
                  </a:lnTo>
                  <a:cubicBezTo>
                    <a:pt x="834" y="1739"/>
                    <a:pt x="881" y="1810"/>
                    <a:pt x="953" y="1882"/>
                  </a:cubicBezTo>
                  <a:lnTo>
                    <a:pt x="976" y="1906"/>
                  </a:lnTo>
                  <a:lnTo>
                    <a:pt x="976" y="1977"/>
                  </a:lnTo>
                  <a:cubicBezTo>
                    <a:pt x="976" y="2382"/>
                    <a:pt x="1191" y="2739"/>
                    <a:pt x="1477" y="2977"/>
                  </a:cubicBezTo>
                  <a:lnTo>
                    <a:pt x="1477" y="3215"/>
                  </a:lnTo>
                  <a:cubicBezTo>
                    <a:pt x="1477" y="3287"/>
                    <a:pt x="1453" y="3334"/>
                    <a:pt x="1357" y="3358"/>
                  </a:cubicBezTo>
                  <a:lnTo>
                    <a:pt x="476" y="3763"/>
                  </a:lnTo>
                  <a:cubicBezTo>
                    <a:pt x="167" y="3882"/>
                    <a:pt x="0" y="4168"/>
                    <a:pt x="0" y="4501"/>
                  </a:cubicBezTo>
                  <a:lnTo>
                    <a:pt x="0" y="6549"/>
                  </a:lnTo>
                  <a:cubicBezTo>
                    <a:pt x="0" y="6645"/>
                    <a:pt x="48" y="6692"/>
                    <a:pt x="143" y="6692"/>
                  </a:cubicBezTo>
                  <a:cubicBezTo>
                    <a:pt x="238" y="6692"/>
                    <a:pt x="286" y="6645"/>
                    <a:pt x="286" y="6549"/>
                  </a:cubicBezTo>
                  <a:lnTo>
                    <a:pt x="286" y="4501"/>
                  </a:lnTo>
                  <a:lnTo>
                    <a:pt x="286" y="4430"/>
                  </a:lnTo>
                  <a:lnTo>
                    <a:pt x="714" y="4859"/>
                  </a:lnTo>
                  <a:cubicBezTo>
                    <a:pt x="762" y="4906"/>
                    <a:pt x="810" y="5001"/>
                    <a:pt x="810" y="5097"/>
                  </a:cubicBezTo>
                  <a:lnTo>
                    <a:pt x="810" y="6549"/>
                  </a:lnTo>
                  <a:cubicBezTo>
                    <a:pt x="810" y="6645"/>
                    <a:pt x="857" y="6692"/>
                    <a:pt x="953" y="6692"/>
                  </a:cubicBezTo>
                  <a:cubicBezTo>
                    <a:pt x="1048" y="6692"/>
                    <a:pt x="1095" y="6645"/>
                    <a:pt x="1095" y="6549"/>
                  </a:cubicBezTo>
                  <a:lnTo>
                    <a:pt x="1095" y="5097"/>
                  </a:lnTo>
                  <a:cubicBezTo>
                    <a:pt x="1095" y="4906"/>
                    <a:pt x="1048" y="4763"/>
                    <a:pt x="929" y="4644"/>
                  </a:cubicBezTo>
                  <a:lnTo>
                    <a:pt x="405" y="4144"/>
                  </a:lnTo>
                  <a:cubicBezTo>
                    <a:pt x="452" y="4073"/>
                    <a:pt x="500" y="4049"/>
                    <a:pt x="572" y="4025"/>
                  </a:cubicBezTo>
                  <a:lnTo>
                    <a:pt x="1453" y="3644"/>
                  </a:lnTo>
                  <a:lnTo>
                    <a:pt x="2120" y="4287"/>
                  </a:lnTo>
                  <a:lnTo>
                    <a:pt x="2120" y="6549"/>
                  </a:lnTo>
                  <a:cubicBezTo>
                    <a:pt x="2120" y="6645"/>
                    <a:pt x="2167" y="6692"/>
                    <a:pt x="2262" y="6692"/>
                  </a:cubicBezTo>
                  <a:cubicBezTo>
                    <a:pt x="2358" y="6692"/>
                    <a:pt x="2405" y="6645"/>
                    <a:pt x="2405" y="6549"/>
                  </a:cubicBezTo>
                  <a:lnTo>
                    <a:pt x="2405" y="4287"/>
                  </a:lnTo>
                  <a:lnTo>
                    <a:pt x="3048" y="3644"/>
                  </a:lnTo>
                  <a:lnTo>
                    <a:pt x="3953" y="4025"/>
                  </a:lnTo>
                  <a:cubicBezTo>
                    <a:pt x="4001" y="4049"/>
                    <a:pt x="4072" y="4073"/>
                    <a:pt x="4096" y="4144"/>
                  </a:cubicBezTo>
                  <a:lnTo>
                    <a:pt x="3596" y="4644"/>
                  </a:lnTo>
                  <a:cubicBezTo>
                    <a:pt x="3477" y="4763"/>
                    <a:pt x="3405" y="4954"/>
                    <a:pt x="3405" y="5097"/>
                  </a:cubicBezTo>
                  <a:lnTo>
                    <a:pt x="3405" y="6549"/>
                  </a:lnTo>
                  <a:cubicBezTo>
                    <a:pt x="3405" y="6645"/>
                    <a:pt x="3477" y="6692"/>
                    <a:pt x="3572" y="6692"/>
                  </a:cubicBezTo>
                  <a:cubicBezTo>
                    <a:pt x="3644" y="6692"/>
                    <a:pt x="3715" y="6645"/>
                    <a:pt x="3715" y="6549"/>
                  </a:cubicBezTo>
                  <a:lnTo>
                    <a:pt x="3715" y="5097"/>
                  </a:lnTo>
                  <a:cubicBezTo>
                    <a:pt x="3715" y="5001"/>
                    <a:pt x="3739" y="4906"/>
                    <a:pt x="3810" y="4859"/>
                  </a:cubicBezTo>
                  <a:lnTo>
                    <a:pt x="4215" y="4430"/>
                  </a:lnTo>
                  <a:lnTo>
                    <a:pt x="4215" y="4501"/>
                  </a:lnTo>
                  <a:lnTo>
                    <a:pt x="4215" y="6549"/>
                  </a:lnTo>
                  <a:cubicBezTo>
                    <a:pt x="4215" y="6645"/>
                    <a:pt x="4287" y="6692"/>
                    <a:pt x="4358" y="6692"/>
                  </a:cubicBezTo>
                  <a:cubicBezTo>
                    <a:pt x="4453" y="6692"/>
                    <a:pt x="4525" y="6645"/>
                    <a:pt x="4525" y="6549"/>
                  </a:cubicBezTo>
                  <a:lnTo>
                    <a:pt x="4525" y="4501"/>
                  </a:lnTo>
                  <a:cubicBezTo>
                    <a:pt x="4620" y="4192"/>
                    <a:pt x="4406" y="3906"/>
                    <a:pt x="4096" y="3787"/>
                  </a:cubicBezTo>
                  <a:lnTo>
                    <a:pt x="3215" y="3406"/>
                  </a:lnTo>
                  <a:cubicBezTo>
                    <a:pt x="3144" y="3358"/>
                    <a:pt x="3096" y="3311"/>
                    <a:pt x="3096" y="3239"/>
                  </a:cubicBezTo>
                  <a:lnTo>
                    <a:pt x="3096" y="2977"/>
                  </a:lnTo>
                  <a:cubicBezTo>
                    <a:pt x="3382" y="2739"/>
                    <a:pt x="3596" y="2358"/>
                    <a:pt x="3596" y="1977"/>
                  </a:cubicBezTo>
                  <a:lnTo>
                    <a:pt x="3596" y="1620"/>
                  </a:lnTo>
                  <a:cubicBezTo>
                    <a:pt x="3691" y="1548"/>
                    <a:pt x="3787" y="1453"/>
                    <a:pt x="3787" y="1334"/>
                  </a:cubicBezTo>
                  <a:lnTo>
                    <a:pt x="3787" y="1310"/>
                  </a:lnTo>
                  <a:cubicBezTo>
                    <a:pt x="3787" y="596"/>
                    <a:pt x="3191" y="0"/>
                    <a:pt x="2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2"/>
            <p:cNvSpPr/>
            <p:nvPr/>
          </p:nvSpPr>
          <p:spPr>
            <a:xfrm>
              <a:off x="2184602" y="3551158"/>
              <a:ext cx="138544" cy="241389"/>
            </a:xfrm>
            <a:custGeom>
              <a:avLst/>
              <a:gdLst/>
              <a:ahLst/>
              <a:cxnLst/>
              <a:rect l="l" t="t" r="r" b="b"/>
              <a:pathLst>
                <a:path w="3978" h="6931" extrusionOk="0">
                  <a:moveTo>
                    <a:pt x="1977" y="286"/>
                  </a:moveTo>
                  <a:cubicBezTo>
                    <a:pt x="2239" y="286"/>
                    <a:pt x="2453" y="501"/>
                    <a:pt x="2477" y="739"/>
                  </a:cubicBezTo>
                  <a:cubicBezTo>
                    <a:pt x="2334" y="667"/>
                    <a:pt x="2168" y="644"/>
                    <a:pt x="1977" y="644"/>
                  </a:cubicBezTo>
                  <a:cubicBezTo>
                    <a:pt x="1810" y="644"/>
                    <a:pt x="1620" y="667"/>
                    <a:pt x="1477" y="739"/>
                  </a:cubicBezTo>
                  <a:cubicBezTo>
                    <a:pt x="1501" y="477"/>
                    <a:pt x="1739" y="286"/>
                    <a:pt x="1977" y="286"/>
                  </a:cubicBezTo>
                  <a:close/>
                  <a:moveTo>
                    <a:pt x="2001" y="953"/>
                  </a:moveTo>
                  <a:cubicBezTo>
                    <a:pt x="2573" y="953"/>
                    <a:pt x="3025" y="1382"/>
                    <a:pt x="3025" y="1953"/>
                  </a:cubicBezTo>
                  <a:lnTo>
                    <a:pt x="3025" y="2144"/>
                  </a:lnTo>
                  <a:cubicBezTo>
                    <a:pt x="2311" y="2073"/>
                    <a:pt x="1620" y="1668"/>
                    <a:pt x="1596" y="1668"/>
                  </a:cubicBezTo>
                  <a:cubicBezTo>
                    <a:pt x="1572" y="1620"/>
                    <a:pt x="1501" y="1620"/>
                    <a:pt x="1477" y="1620"/>
                  </a:cubicBezTo>
                  <a:cubicBezTo>
                    <a:pt x="1453" y="1620"/>
                    <a:pt x="1382" y="1668"/>
                    <a:pt x="1382" y="1715"/>
                  </a:cubicBezTo>
                  <a:cubicBezTo>
                    <a:pt x="1334" y="1858"/>
                    <a:pt x="1144" y="1953"/>
                    <a:pt x="1025" y="2049"/>
                  </a:cubicBezTo>
                  <a:lnTo>
                    <a:pt x="1025" y="1953"/>
                  </a:lnTo>
                  <a:lnTo>
                    <a:pt x="1001" y="1953"/>
                  </a:lnTo>
                  <a:cubicBezTo>
                    <a:pt x="1001" y="1382"/>
                    <a:pt x="1453" y="953"/>
                    <a:pt x="2001" y="953"/>
                  </a:cubicBezTo>
                  <a:close/>
                  <a:moveTo>
                    <a:pt x="1572" y="1977"/>
                  </a:moveTo>
                  <a:cubicBezTo>
                    <a:pt x="1810" y="2096"/>
                    <a:pt x="2406" y="2382"/>
                    <a:pt x="3025" y="2430"/>
                  </a:cubicBezTo>
                  <a:lnTo>
                    <a:pt x="3025" y="2454"/>
                  </a:lnTo>
                  <a:cubicBezTo>
                    <a:pt x="3025" y="3025"/>
                    <a:pt x="2573" y="3478"/>
                    <a:pt x="2001" y="3478"/>
                  </a:cubicBezTo>
                  <a:cubicBezTo>
                    <a:pt x="1453" y="3454"/>
                    <a:pt x="1001" y="3001"/>
                    <a:pt x="1001" y="2430"/>
                  </a:cubicBezTo>
                  <a:lnTo>
                    <a:pt x="1001" y="2382"/>
                  </a:lnTo>
                  <a:cubicBezTo>
                    <a:pt x="1144" y="2311"/>
                    <a:pt x="1382" y="2192"/>
                    <a:pt x="1572" y="1977"/>
                  </a:cubicBezTo>
                  <a:close/>
                  <a:moveTo>
                    <a:pt x="2311" y="3740"/>
                  </a:moveTo>
                  <a:cubicBezTo>
                    <a:pt x="2311" y="3859"/>
                    <a:pt x="2382" y="3978"/>
                    <a:pt x="2453" y="4073"/>
                  </a:cubicBezTo>
                  <a:lnTo>
                    <a:pt x="1977" y="4549"/>
                  </a:lnTo>
                  <a:lnTo>
                    <a:pt x="1501" y="4073"/>
                  </a:lnTo>
                  <a:cubicBezTo>
                    <a:pt x="1596" y="3978"/>
                    <a:pt x="1644" y="3859"/>
                    <a:pt x="1644" y="3740"/>
                  </a:cubicBezTo>
                  <a:cubicBezTo>
                    <a:pt x="1763" y="3763"/>
                    <a:pt x="1858" y="3787"/>
                    <a:pt x="1977" y="3787"/>
                  </a:cubicBezTo>
                  <a:cubicBezTo>
                    <a:pt x="2096" y="3787"/>
                    <a:pt x="2215" y="3763"/>
                    <a:pt x="2311" y="3740"/>
                  </a:cubicBezTo>
                  <a:close/>
                  <a:moveTo>
                    <a:pt x="1977" y="1"/>
                  </a:moveTo>
                  <a:cubicBezTo>
                    <a:pt x="1549" y="1"/>
                    <a:pt x="1191" y="358"/>
                    <a:pt x="1191" y="787"/>
                  </a:cubicBezTo>
                  <a:lnTo>
                    <a:pt x="1191" y="906"/>
                  </a:lnTo>
                  <a:cubicBezTo>
                    <a:pt x="882" y="1144"/>
                    <a:pt x="667" y="1549"/>
                    <a:pt x="667" y="1953"/>
                  </a:cubicBezTo>
                  <a:lnTo>
                    <a:pt x="667" y="2454"/>
                  </a:lnTo>
                  <a:cubicBezTo>
                    <a:pt x="667" y="2930"/>
                    <a:pt x="953" y="3382"/>
                    <a:pt x="1334" y="3597"/>
                  </a:cubicBezTo>
                  <a:lnTo>
                    <a:pt x="1334" y="3716"/>
                  </a:lnTo>
                  <a:cubicBezTo>
                    <a:pt x="1334" y="3763"/>
                    <a:pt x="1263" y="3859"/>
                    <a:pt x="1215" y="3882"/>
                  </a:cubicBezTo>
                  <a:lnTo>
                    <a:pt x="524" y="4168"/>
                  </a:lnTo>
                  <a:cubicBezTo>
                    <a:pt x="191" y="4263"/>
                    <a:pt x="1" y="4573"/>
                    <a:pt x="1" y="4930"/>
                  </a:cubicBezTo>
                  <a:lnTo>
                    <a:pt x="1" y="6788"/>
                  </a:lnTo>
                  <a:cubicBezTo>
                    <a:pt x="1" y="6859"/>
                    <a:pt x="48" y="6931"/>
                    <a:pt x="143" y="6931"/>
                  </a:cubicBezTo>
                  <a:cubicBezTo>
                    <a:pt x="239" y="6931"/>
                    <a:pt x="286" y="6859"/>
                    <a:pt x="286" y="6788"/>
                  </a:cubicBezTo>
                  <a:lnTo>
                    <a:pt x="286" y="4930"/>
                  </a:lnTo>
                  <a:lnTo>
                    <a:pt x="286" y="4835"/>
                  </a:lnTo>
                  <a:lnTo>
                    <a:pt x="524" y="5073"/>
                  </a:lnTo>
                  <a:cubicBezTo>
                    <a:pt x="596" y="5145"/>
                    <a:pt x="620" y="5240"/>
                    <a:pt x="620" y="5311"/>
                  </a:cubicBezTo>
                  <a:lnTo>
                    <a:pt x="620" y="6788"/>
                  </a:lnTo>
                  <a:cubicBezTo>
                    <a:pt x="620" y="6859"/>
                    <a:pt x="667" y="6931"/>
                    <a:pt x="763" y="6931"/>
                  </a:cubicBezTo>
                  <a:cubicBezTo>
                    <a:pt x="858" y="6931"/>
                    <a:pt x="906" y="6859"/>
                    <a:pt x="906" y="6788"/>
                  </a:cubicBezTo>
                  <a:lnTo>
                    <a:pt x="906" y="5311"/>
                  </a:lnTo>
                  <a:cubicBezTo>
                    <a:pt x="906" y="5145"/>
                    <a:pt x="858" y="5002"/>
                    <a:pt x="739" y="4883"/>
                  </a:cubicBezTo>
                  <a:lnTo>
                    <a:pt x="405" y="4549"/>
                  </a:lnTo>
                  <a:cubicBezTo>
                    <a:pt x="477" y="4478"/>
                    <a:pt x="524" y="4454"/>
                    <a:pt x="596" y="4430"/>
                  </a:cubicBezTo>
                  <a:lnTo>
                    <a:pt x="1144" y="4216"/>
                  </a:lnTo>
                  <a:lnTo>
                    <a:pt x="1787" y="4835"/>
                  </a:lnTo>
                  <a:lnTo>
                    <a:pt x="1787" y="6740"/>
                  </a:lnTo>
                  <a:cubicBezTo>
                    <a:pt x="1787" y="6835"/>
                    <a:pt x="1834" y="6907"/>
                    <a:pt x="1930" y="6907"/>
                  </a:cubicBezTo>
                  <a:cubicBezTo>
                    <a:pt x="2025" y="6907"/>
                    <a:pt x="2072" y="6835"/>
                    <a:pt x="2072" y="6740"/>
                  </a:cubicBezTo>
                  <a:lnTo>
                    <a:pt x="2072" y="4835"/>
                  </a:lnTo>
                  <a:lnTo>
                    <a:pt x="2692" y="4216"/>
                  </a:lnTo>
                  <a:lnTo>
                    <a:pt x="3263" y="4430"/>
                  </a:lnTo>
                  <a:cubicBezTo>
                    <a:pt x="3335" y="4454"/>
                    <a:pt x="3382" y="4478"/>
                    <a:pt x="3454" y="4549"/>
                  </a:cubicBezTo>
                  <a:lnTo>
                    <a:pt x="3120" y="4883"/>
                  </a:lnTo>
                  <a:cubicBezTo>
                    <a:pt x="3001" y="5002"/>
                    <a:pt x="2930" y="5168"/>
                    <a:pt x="2930" y="5311"/>
                  </a:cubicBezTo>
                  <a:lnTo>
                    <a:pt x="2930" y="6788"/>
                  </a:lnTo>
                  <a:cubicBezTo>
                    <a:pt x="2930" y="6859"/>
                    <a:pt x="3001" y="6931"/>
                    <a:pt x="3096" y="6931"/>
                  </a:cubicBezTo>
                  <a:cubicBezTo>
                    <a:pt x="3168" y="6931"/>
                    <a:pt x="3239" y="6859"/>
                    <a:pt x="3239" y="6788"/>
                  </a:cubicBezTo>
                  <a:lnTo>
                    <a:pt x="3239" y="5311"/>
                  </a:lnTo>
                  <a:cubicBezTo>
                    <a:pt x="3239" y="5240"/>
                    <a:pt x="3263" y="5145"/>
                    <a:pt x="3335" y="5073"/>
                  </a:cubicBezTo>
                  <a:lnTo>
                    <a:pt x="3573" y="4835"/>
                  </a:lnTo>
                  <a:lnTo>
                    <a:pt x="3573" y="4930"/>
                  </a:lnTo>
                  <a:lnTo>
                    <a:pt x="3573" y="6788"/>
                  </a:lnTo>
                  <a:cubicBezTo>
                    <a:pt x="3573" y="6859"/>
                    <a:pt x="3620" y="6931"/>
                    <a:pt x="3716" y="6931"/>
                  </a:cubicBezTo>
                  <a:cubicBezTo>
                    <a:pt x="3811" y="6931"/>
                    <a:pt x="3859" y="6859"/>
                    <a:pt x="3859" y="6788"/>
                  </a:cubicBezTo>
                  <a:lnTo>
                    <a:pt x="3859" y="4930"/>
                  </a:lnTo>
                  <a:cubicBezTo>
                    <a:pt x="3978" y="4549"/>
                    <a:pt x="3739" y="4240"/>
                    <a:pt x="3454" y="4121"/>
                  </a:cubicBezTo>
                  <a:lnTo>
                    <a:pt x="2763" y="3859"/>
                  </a:lnTo>
                  <a:cubicBezTo>
                    <a:pt x="2692" y="3835"/>
                    <a:pt x="2644" y="3763"/>
                    <a:pt x="2644" y="3692"/>
                  </a:cubicBezTo>
                  <a:lnTo>
                    <a:pt x="2644" y="3573"/>
                  </a:lnTo>
                  <a:cubicBezTo>
                    <a:pt x="3025" y="3335"/>
                    <a:pt x="3287" y="2906"/>
                    <a:pt x="3287" y="2430"/>
                  </a:cubicBezTo>
                  <a:lnTo>
                    <a:pt x="3287" y="1953"/>
                  </a:lnTo>
                  <a:cubicBezTo>
                    <a:pt x="3287" y="1549"/>
                    <a:pt x="3096" y="1144"/>
                    <a:pt x="2787" y="906"/>
                  </a:cubicBezTo>
                  <a:lnTo>
                    <a:pt x="2787" y="787"/>
                  </a:lnTo>
                  <a:cubicBezTo>
                    <a:pt x="2787" y="358"/>
                    <a:pt x="2430" y="1"/>
                    <a:pt x="1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2"/>
            <p:cNvSpPr/>
            <p:nvPr/>
          </p:nvSpPr>
          <p:spPr>
            <a:xfrm>
              <a:off x="2347177" y="3498917"/>
              <a:ext cx="21593" cy="10797"/>
            </a:xfrm>
            <a:custGeom>
              <a:avLst/>
              <a:gdLst/>
              <a:ahLst/>
              <a:cxnLst/>
              <a:rect l="l" t="t" r="r" b="b"/>
              <a:pathLst>
                <a:path w="620" h="310" extrusionOk="0">
                  <a:moveTo>
                    <a:pt x="143" y="0"/>
                  </a:moveTo>
                  <a:cubicBezTo>
                    <a:pt x="48" y="0"/>
                    <a:pt x="0" y="72"/>
                    <a:pt x="0" y="143"/>
                  </a:cubicBezTo>
                  <a:cubicBezTo>
                    <a:pt x="0" y="239"/>
                    <a:pt x="48" y="310"/>
                    <a:pt x="143" y="310"/>
                  </a:cubicBezTo>
                  <a:lnTo>
                    <a:pt x="477" y="310"/>
                  </a:lnTo>
                  <a:cubicBezTo>
                    <a:pt x="572" y="310"/>
                    <a:pt x="619" y="239"/>
                    <a:pt x="619" y="143"/>
                  </a:cubicBezTo>
                  <a:cubicBezTo>
                    <a:pt x="619" y="72"/>
                    <a:pt x="572" y="0"/>
                    <a:pt x="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2"/>
            <p:cNvSpPr/>
            <p:nvPr/>
          </p:nvSpPr>
          <p:spPr>
            <a:xfrm>
              <a:off x="2278323" y="3498917"/>
              <a:ext cx="56421" cy="10797"/>
            </a:xfrm>
            <a:custGeom>
              <a:avLst/>
              <a:gdLst/>
              <a:ahLst/>
              <a:cxnLst/>
              <a:rect l="l" t="t" r="r" b="b"/>
              <a:pathLst>
                <a:path w="1620" h="310" extrusionOk="0">
                  <a:moveTo>
                    <a:pt x="167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9"/>
                    <a:pt x="72" y="310"/>
                    <a:pt x="167" y="310"/>
                  </a:cubicBezTo>
                  <a:lnTo>
                    <a:pt x="1477" y="310"/>
                  </a:lnTo>
                  <a:cubicBezTo>
                    <a:pt x="1549" y="310"/>
                    <a:pt x="1620" y="239"/>
                    <a:pt x="1620" y="143"/>
                  </a:cubicBezTo>
                  <a:cubicBezTo>
                    <a:pt x="1620" y="72"/>
                    <a:pt x="1525" y="0"/>
                    <a:pt x="1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2313150" y="3527127"/>
              <a:ext cx="55620" cy="9961"/>
            </a:xfrm>
            <a:custGeom>
              <a:avLst/>
              <a:gdLst/>
              <a:ahLst/>
              <a:cxnLst/>
              <a:rect l="l" t="t" r="r" b="b"/>
              <a:pathLst>
                <a:path w="1597" h="286" extrusionOk="0">
                  <a:moveTo>
                    <a:pt x="144" y="0"/>
                  </a:moveTo>
                  <a:cubicBezTo>
                    <a:pt x="48" y="0"/>
                    <a:pt x="1" y="48"/>
                    <a:pt x="1" y="143"/>
                  </a:cubicBezTo>
                  <a:cubicBezTo>
                    <a:pt x="1" y="238"/>
                    <a:pt x="48" y="286"/>
                    <a:pt x="144" y="286"/>
                  </a:cubicBezTo>
                  <a:lnTo>
                    <a:pt x="1454" y="286"/>
                  </a:lnTo>
                  <a:cubicBezTo>
                    <a:pt x="1549" y="286"/>
                    <a:pt x="1596" y="238"/>
                    <a:pt x="1596" y="143"/>
                  </a:cubicBezTo>
                  <a:cubicBezTo>
                    <a:pt x="1596" y="48"/>
                    <a:pt x="1549" y="0"/>
                    <a:pt x="1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2"/>
            <p:cNvSpPr/>
            <p:nvPr/>
          </p:nvSpPr>
          <p:spPr>
            <a:xfrm>
              <a:off x="2277487" y="3527127"/>
              <a:ext cx="21593" cy="9961"/>
            </a:xfrm>
            <a:custGeom>
              <a:avLst/>
              <a:gdLst/>
              <a:ahLst/>
              <a:cxnLst/>
              <a:rect l="l" t="t" r="r" b="b"/>
              <a:pathLst>
                <a:path w="620" h="286" extrusionOk="0">
                  <a:moveTo>
                    <a:pt x="144" y="0"/>
                  </a:moveTo>
                  <a:cubicBezTo>
                    <a:pt x="72" y="0"/>
                    <a:pt x="1" y="48"/>
                    <a:pt x="1" y="143"/>
                  </a:cubicBezTo>
                  <a:cubicBezTo>
                    <a:pt x="1" y="238"/>
                    <a:pt x="72" y="286"/>
                    <a:pt x="144" y="286"/>
                  </a:cubicBezTo>
                  <a:lnTo>
                    <a:pt x="477" y="286"/>
                  </a:lnTo>
                  <a:cubicBezTo>
                    <a:pt x="572" y="286"/>
                    <a:pt x="620" y="238"/>
                    <a:pt x="620" y="143"/>
                  </a:cubicBezTo>
                  <a:cubicBezTo>
                    <a:pt x="620" y="48"/>
                    <a:pt x="572" y="0"/>
                    <a:pt x="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2243495" y="3464089"/>
              <a:ext cx="159266" cy="137708"/>
            </a:xfrm>
            <a:custGeom>
              <a:avLst/>
              <a:gdLst/>
              <a:ahLst/>
              <a:cxnLst/>
              <a:rect l="l" t="t" r="r" b="b"/>
              <a:pathLst>
                <a:path w="4573" h="3954" extrusionOk="0">
                  <a:moveTo>
                    <a:pt x="786" y="0"/>
                  </a:moveTo>
                  <a:cubicBezTo>
                    <a:pt x="358" y="0"/>
                    <a:pt x="0" y="357"/>
                    <a:pt x="0" y="786"/>
                  </a:cubicBezTo>
                  <a:lnTo>
                    <a:pt x="0" y="1953"/>
                  </a:lnTo>
                  <a:cubicBezTo>
                    <a:pt x="0" y="2048"/>
                    <a:pt x="48" y="2096"/>
                    <a:pt x="143" y="2096"/>
                  </a:cubicBezTo>
                  <a:cubicBezTo>
                    <a:pt x="239" y="2096"/>
                    <a:pt x="286" y="2048"/>
                    <a:pt x="286" y="1953"/>
                  </a:cubicBezTo>
                  <a:lnTo>
                    <a:pt x="286" y="786"/>
                  </a:lnTo>
                  <a:cubicBezTo>
                    <a:pt x="286" y="524"/>
                    <a:pt x="524" y="286"/>
                    <a:pt x="786" y="286"/>
                  </a:cubicBezTo>
                  <a:lnTo>
                    <a:pt x="3763" y="286"/>
                  </a:lnTo>
                  <a:cubicBezTo>
                    <a:pt x="4049" y="286"/>
                    <a:pt x="4287" y="524"/>
                    <a:pt x="4287" y="786"/>
                  </a:cubicBezTo>
                  <a:lnTo>
                    <a:pt x="4287" y="2286"/>
                  </a:lnTo>
                  <a:cubicBezTo>
                    <a:pt x="4287" y="2548"/>
                    <a:pt x="4049" y="2786"/>
                    <a:pt x="3763" y="2786"/>
                  </a:cubicBezTo>
                  <a:lnTo>
                    <a:pt x="3454" y="2786"/>
                  </a:lnTo>
                  <a:cubicBezTo>
                    <a:pt x="3382" y="2786"/>
                    <a:pt x="3334" y="2810"/>
                    <a:pt x="3334" y="2882"/>
                  </a:cubicBezTo>
                  <a:cubicBezTo>
                    <a:pt x="3096" y="3287"/>
                    <a:pt x="2668" y="3525"/>
                    <a:pt x="2382" y="3644"/>
                  </a:cubicBezTo>
                  <a:cubicBezTo>
                    <a:pt x="2525" y="3334"/>
                    <a:pt x="2620" y="3025"/>
                    <a:pt x="2620" y="3001"/>
                  </a:cubicBezTo>
                  <a:cubicBezTo>
                    <a:pt x="2620" y="2929"/>
                    <a:pt x="2620" y="2906"/>
                    <a:pt x="2572" y="2882"/>
                  </a:cubicBezTo>
                  <a:cubicBezTo>
                    <a:pt x="2549" y="2858"/>
                    <a:pt x="2525" y="2810"/>
                    <a:pt x="2477" y="2810"/>
                  </a:cubicBezTo>
                  <a:lnTo>
                    <a:pt x="1644" y="2810"/>
                  </a:lnTo>
                  <a:cubicBezTo>
                    <a:pt x="1548" y="2810"/>
                    <a:pt x="1477" y="2882"/>
                    <a:pt x="1477" y="2977"/>
                  </a:cubicBezTo>
                  <a:cubicBezTo>
                    <a:pt x="1477" y="3048"/>
                    <a:pt x="1548" y="3120"/>
                    <a:pt x="1644" y="3120"/>
                  </a:cubicBezTo>
                  <a:lnTo>
                    <a:pt x="2263" y="3120"/>
                  </a:lnTo>
                  <a:cubicBezTo>
                    <a:pt x="2239" y="3239"/>
                    <a:pt x="2168" y="3358"/>
                    <a:pt x="2072" y="3501"/>
                  </a:cubicBezTo>
                  <a:cubicBezTo>
                    <a:pt x="2025" y="3620"/>
                    <a:pt x="2048" y="3763"/>
                    <a:pt x="2144" y="3858"/>
                  </a:cubicBezTo>
                  <a:cubicBezTo>
                    <a:pt x="2191" y="3930"/>
                    <a:pt x="2287" y="3953"/>
                    <a:pt x="2382" y="3953"/>
                  </a:cubicBezTo>
                  <a:cubicBezTo>
                    <a:pt x="2406" y="3953"/>
                    <a:pt x="2477" y="3953"/>
                    <a:pt x="2501" y="3930"/>
                  </a:cubicBezTo>
                  <a:cubicBezTo>
                    <a:pt x="2834" y="3810"/>
                    <a:pt x="3239" y="3525"/>
                    <a:pt x="3525" y="3096"/>
                  </a:cubicBezTo>
                  <a:lnTo>
                    <a:pt x="3763" y="3096"/>
                  </a:lnTo>
                  <a:cubicBezTo>
                    <a:pt x="4216" y="3096"/>
                    <a:pt x="4573" y="2739"/>
                    <a:pt x="4573" y="2286"/>
                  </a:cubicBezTo>
                  <a:lnTo>
                    <a:pt x="4573" y="786"/>
                  </a:lnTo>
                  <a:cubicBezTo>
                    <a:pt x="4573" y="381"/>
                    <a:pt x="4216" y="0"/>
                    <a:pt x="37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2352157" y="3625793"/>
              <a:ext cx="10797" cy="39042"/>
            </a:xfrm>
            <a:custGeom>
              <a:avLst/>
              <a:gdLst/>
              <a:ahLst/>
              <a:cxnLst/>
              <a:rect l="l" t="t" r="r" b="b"/>
              <a:pathLst>
                <a:path w="310" h="1121" extrusionOk="0">
                  <a:moveTo>
                    <a:pt x="143" y="1"/>
                  </a:moveTo>
                  <a:cubicBezTo>
                    <a:pt x="48" y="1"/>
                    <a:pt x="0" y="49"/>
                    <a:pt x="0" y="144"/>
                  </a:cubicBezTo>
                  <a:lnTo>
                    <a:pt x="0" y="977"/>
                  </a:lnTo>
                  <a:cubicBezTo>
                    <a:pt x="0" y="1073"/>
                    <a:pt x="48" y="1120"/>
                    <a:pt x="143" y="1120"/>
                  </a:cubicBezTo>
                  <a:cubicBezTo>
                    <a:pt x="238" y="1120"/>
                    <a:pt x="310" y="1073"/>
                    <a:pt x="310" y="977"/>
                  </a:cubicBezTo>
                  <a:lnTo>
                    <a:pt x="310" y="144"/>
                  </a:lnTo>
                  <a:cubicBezTo>
                    <a:pt x="310" y="49"/>
                    <a:pt x="238" y="1"/>
                    <a:pt x="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2352157" y="3671417"/>
              <a:ext cx="10797" cy="9995"/>
            </a:xfrm>
            <a:custGeom>
              <a:avLst/>
              <a:gdLst/>
              <a:ahLst/>
              <a:cxnLst/>
              <a:rect l="l" t="t" r="r" b="b"/>
              <a:pathLst>
                <a:path w="310" h="287" extrusionOk="0">
                  <a:moveTo>
                    <a:pt x="143" y="1"/>
                  </a:moveTo>
                  <a:cubicBezTo>
                    <a:pt x="48" y="1"/>
                    <a:pt x="0" y="48"/>
                    <a:pt x="0" y="144"/>
                  </a:cubicBezTo>
                  <a:cubicBezTo>
                    <a:pt x="0" y="239"/>
                    <a:pt x="48" y="287"/>
                    <a:pt x="143" y="287"/>
                  </a:cubicBezTo>
                  <a:cubicBezTo>
                    <a:pt x="238" y="287"/>
                    <a:pt x="310" y="239"/>
                    <a:pt x="310" y="144"/>
                  </a:cubicBezTo>
                  <a:cubicBezTo>
                    <a:pt x="310" y="48"/>
                    <a:pt x="238" y="1"/>
                    <a:pt x="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2304861" y="3602215"/>
              <a:ext cx="124439" cy="103264"/>
            </a:xfrm>
            <a:custGeom>
              <a:avLst/>
              <a:gdLst/>
              <a:ahLst/>
              <a:cxnLst/>
              <a:rect l="l" t="t" r="r" b="b"/>
              <a:pathLst>
                <a:path w="3573" h="2965" extrusionOk="0">
                  <a:moveTo>
                    <a:pt x="1477" y="321"/>
                  </a:moveTo>
                  <a:cubicBezTo>
                    <a:pt x="1739" y="321"/>
                    <a:pt x="1977" y="392"/>
                    <a:pt x="2192" y="559"/>
                  </a:cubicBezTo>
                  <a:cubicBezTo>
                    <a:pt x="2430" y="726"/>
                    <a:pt x="2596" y="1035"/>
                    <a:pt x="2644" y="1321"/>
                  </a:cubicBezTo>
                  <a:cubicBezTo>
                    <a:pt x="2644" y="1416"/>
                    <a:pt x="2739" y="1440"/>
                    <a:pt x="2882" y="1535"/>
                  </a:cubicBezTo>
                  <a:cubicBezTo>
                    <a:pt x="2930" y="1559"/>
                    <a:pt x="3025" y="1583"/>
                    <a:pt x="3144" y="1631"/>
                  </a:cubicBezTo>
                  <a:lnTo>
                    <a:pt x="2692" y="1773"/>
                  </a:lnTo>
                  <a:cubicBezTo>
                    <a:pt x="2644" y="1773"/>
                    <a:pt x="2596" y="1821"/>
                    <a:pt x="2596" y="1869"/>
                  </a:cubicBezTo>
                  <a:cubicBezTo>
                    <a:pt x="2430" y="2297"/>
                    <a:pt x="2001" y="2631"/>
                    <a:pt x="1501" y="2631"/>
                  </a:cubicBezTo>
                  <a:cubicBezTo>
                    <a:pt x="1168" y="2631"/>
                    <a:pt x="858" y="2488"/>
                    <a:pt x="644" y="2250"/>
                  </a:cubicBezTo>
                  <a:cubicBezTo>
                    <a:pt x="406" y="2012"/>
                    <a:pt x="310" y="1678"/>
                    <a:pt x="358" y="1321"/>
                  </a:cubicBezTo>
                  <a:cubicBezTo>
                    <a:pt x="406" y="797"/>
                    <a:pt x="787" y="368"/>
                    <a:pt x="1334" y="321"/>
                  </a:cubicBezTo>
                  <a:close/>
                  <a:moveTo>
                    <a:pt x="1477" y="1"/>
                  </a:moveTo>
                  <a:cubicBezTo>
                    <a:pt x="1422" y="1"/>
                    <a:pt x="1366" y="4"/>
                    <a:pt x="1310" y="11"/>
                  </a:cubicBezTo>
                  <a:cubicBezTo>
                    <a:pt x="620" y="106"/>
                    <a:pt x="120" y="630"/>
                    <a:pt x="48" y="1297"/>
                  </a:cubicBezTo>
                  <a:cubicBezTo>
                    <a:pt x="1" y="1702"/>
                    <a:pt x="144" y="2131"/>
                    <a:pt x="406" y="2464"/>
                  </a:cubicBezTo>
                  <a:cubicBezTo>
                    <a:pt x="667" y="2774"/>
                    <a:pt x="1096" y="2964"/>
                    <a:pt x="1501" y="2964"/>
                  </a:cubicBezTo>
                  <a:cubicBezTo>
                    <a:pt x="2096" y="2964"/>
                    <a:pt x="2644" y="2607"/>
                    <a:pt x="2882" y="2059"/>
                  </a:cubicBezTo>
                  <a:lnTo>
                    <a:pt x="3359" y="1916"/>
                  </a:lnTo>
                  <a:cubicBezTo>
                    <a:pt x="3478" y="1893"/>
                    <a:pt x="3573" y="1773"/>
                    <a:pt x="3573" y="1654"/>
                  </a:cubicBezTo>
                  <a:cubicBezTo>
                    <a:pt x="3525" y="1511"/>
                    <a:pt x="3478" y="1416"/>
                    <a:pt x="3359" y="1345"/>
                  </a:cubicBezTo>
                  <a:cubicBezTo>
                    <a:pt x="3144" y="1273"/>
                    <a:pt x="3025" y="1226"/>
                    <a:pt x="2954" y="1202"/>
                  </a:cubicBezTo>
                  <a:cubicBezTo>
                    <a:pt x="2906" y="845"/>
                    <a:pt x="2692" y="511"/>
                    <a:pt x="2406" y="321"/>
                  </a:cubicBezTo>
                  <a:cubicBezTo>
                    <a:pt x="2121" y="117"/>
                    <a:pt x="1802" y="1"/>
                    <a:pt x="1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42"/>
          <p:cNvGrpSpPr/>
          <p:nvPr/>
        </p:nvGrpSpPr>
        <p:grpSpPr>
          <a:xfrm>
            <a:off x="1419892" y="2423462"/>
            <a:ext cx="429011" cy="381631"/>
            <a:chOff x="2920298" y="3464089"/>
            <a:chExt cx="367430" cy="316025"/>
          </a:xfrm>
        </p:grpSpPr>
        <p:sp>
          <p:nvSpPr>
            <p:cNvPr id="786" name="Google Shape;786;p42"/>
            <p:cNvSpPr/>
            <p:nvPr/>
          </p:nvSpPr>
          <p:spPr>
            <a:xfrm>
              <a:off x="2920298" y="3547014"/>
              <a:ext cx="160102" cy="233100"/>
            </a:xfrm>
            <a:custGeom>
              <a:avLst/>
              <a:gdLst/>
              <a:ahLst/>
              <a:cxnLst/>
              <a:rect l="l" t="t" r="r" b="b"/>
              <a:pathLst>
                <a:path w="4597" h="6693" extrusionOk="0">
                  <a:moveTo>
                    <a:pt x="2453" y="286"/>
                  </a:moveTo>
                  <a:cubicBezTo>
                    <a:pt x="3001" y="286"/>
                    <a:pt x="3453" y="739"/>
                    <a:pt x="3453" y="1310"/>
                  </a:cubicBezTo>
                  <a:lnTo>
                    <a:pt x="3453" y="1334"/>
                  </a:lnTo>
                  <a:cubicBezTo>
                    <a:pt x="3267" y="1368"/>
                    <a:pt x="3100" y="1382"/>
                    <a:pt x="2949" y="1382"/>
                  </a:cubicBezTo>
                  <a:cubicBezTo>
                    <a:pt x="2347" y="1382"/>
                    <a:pt x="2019" y="1153"/>
                    <a:pt x="1905" y="1001"/>
                  </a:cubicBezTo>
                  <a:cubicBezTo>
                    <a:pt x="1881" y="977"/>
                    <a:pt x="1846" y="965"/>
                    <a:pt x="1807" y="965"/>
                  </a:cubicBezTo>
                  <a:cubicBezTo>
                    <a:pt x="1768" y="965"/>
                    <a:pt x="1727" y="977"/>
                    <a:pt x="1691" y="1001"/>
                  </a:cubicBezTo>
                  <a:cubicBezTo>
                    <a:pt x="1643" y="1072"/>
                    <a:pt x="1643" y="1144"/>
                    <a:pt x="1691" y="1215"/>
                  </a:cubicBezTo>
                  <a:cubicBezTo>
                    <a:pt x="2080" y="1604"/>
                    <a:pt x="2628" y="1676"/>
                    <a:pt x="3050" y="1676"/>
                  </a:cubicBezTo>
                  <a:cubicBezTo>
                    <a:pt x="3144" y="1676"/>
                    <a:pt x="3232" y="1672"/>
                    <a:pt x="3310" y="1668"/>
                  </a:cubicBezTo>
                  <a:lnTo>
                    <a:pt x="3310" y="1930"/>
                  </a:lnTo>
                  <a:cubicBezTo>
                    <a:pt x="3310" y="2454"/>
                    <a:pt x="2858" y="2906"/>
                    <a:pt x="2286" y="2906"/>
                  </a:cubicBezTo>
                  <a:cubicBezTo>
                    <a:pt x="1738" y="2906"/>
                    <a:pt x="1286" y="2454"/>
                    <a:pt x="1286" y="1906"/>
                  </a:cubicBezTo>
                  <a:lnTo>
                    <a:pt x="1286" y="1834"/>
                  </a:lnTo>
                  <a:cubicBezTo>
                    <a:pt x="1381" y="1811"/>
                    <a:pt x="1453" y="1739"/>
                    <a:pt x="1548" y="1668"/>
                  </a:cubicBezTo>
                  <a:cubicBezTo>
                    <a:pt x="1619" y="1596"/>
                    <a:pt x="1619" y="1501"/>
                    <a:pt x="1548" y="1453"/>
                  </a:cubicBezTo>
                  <a:cubicBezTo>
                    <a:pt x="1524" y="1418"/>
                    <a:pt x="1488" y="1400"/>
                    <a:pt x="1450" y="1400"/>
                  </a:cubicBezTo>
                  <a:cubicBezTo>
                    <a:pt x="1411" y="1400"/>
                    <a:pt x="1369" y="1418"/>
                    <a:pt x="1334" y="1453"/>
                  </a:cubicBezTo>
                  <a:cubicBezTo>
                    <a:pt x="1262" y="1501"/>
                    <a:pt x="1191" y="1572"/>
                    <a:pt x="1095" y="1596"/>
                  </a:cubicBezTo>
                  <a:lnTo>
                    <a:pt x="1095" y="1310"/>
                  </a:lnTo>
                  <a:cubicBezTo>
                    <a:pt x="1095" y="739"/>
                    <a:pt x="1548" y="286"/>
                    <a:pt x="2120" y="286"/>
                  </a:cubicBezTo>
                  <a:close/>
                  <a:moveTo>
                    <a:pt x="2810" y="3120"/>
                  </a:moveTo>
                  <a:lnTo>
                    <a:pt x="2810" y="3168"/>
                  </a:lnTo>
                  <a:cubicBezTo>
                    <a:pt x="2810" y="3263"/>
                    <a:pt x="2834" y="3358"/>
                    <a:pt x="2858" y="3406"/>
                  </a:cubicBezTo>
                  <a:lnTo>
                    <a:pt x="2286" y="3978"/>
                  </a:lnTo>
                  <a:lnTo>
                    <a:pt x="1738" y="3406"/>
                  </a:lnTo>
                  <a:cubicBezTo>
                    <a:pt x="1762" y="3358"/>
                    <a:pt x="1786" y="3263"/>
                    <a:pt x="1786" y="3168"/>
                  </a:cubicBezTo>
                  <a:lnTo>
                    <a:pt x="1786" y="3120"/>
                  </a:lnTo>
                  <a:cubicBezTo>
                    <a:pt x="1929" y="3168"/>
                    <a:pt x="2120" y="3216"/>
                    <a:pt x="2286" y="3216"/>
                  </a:cubicBezTo>
                  <a:cubicBezTo>
                    <a:pt x="2477" y="3216"/>
                    <a:pt x="2643" y="3168"/>
                    <a:pt x="2810" y="3120"/>
                  </a:cubicBezTo>
                  <a:close/>
                  <a:moveTo>
                    <a:pt x="2143" y="1"/>
                  </a:moveTo>
                  <a:cubicBezTo>
                    <a:pt x="1429" y="1"/>
                    <a:pt x="834" y="596"/>
                    <a:pt x="834" y="1310"/>
                  </a:cubicBezTo>
                  <a:lnTo>
                    <a:pt x="834" y="1596"/>
                  </a:lnTo>
                  <a:cubicBezTo>
                    <a:pt x="834" y="1715"/>
                    <a:pt x="905" y="1811"/>
                    <a:pt x="953" y="1858"/>
                  </a:cubicBezTo>
                  <a:lnTo>
                    <a:pt x="976" y="1906"/>
                  </a:lnTo>
                  <a:lnTo>
                    <a:pt x="976" y="1953"/>
                  </a:lnTo>
                  <a:cubicBezTo>
                    <a:pt x="976" y="2382"/>
                    <a:pt x="1191" y="2739"/>
                    <a:pt x="1500" y="2977"/>
                  </a:cubicBezTo>
                  <a:lnTo>
                    <a:pt x="1500" y="3216"/>
                  </a:lnTo>
                  <a:cubicBezTo>
                    <a:pt x="1500" y="3263"/>
                    <a:pt x="1453" y="3335"/>
                    <a:pt x="1381" y="3358"/>
                  </a:cubicBezTo>
                  <a:lnTo>
                    <a:pt x="476" y="3739"/>
                  </a:lnTo>
                  <a:cubicBezTo>
                    <a:pt x="191" y="3859"/>
                    <a:pt x="0" y="4168"/>
                    <a:pt x="0" y="4478"/>
                  </a:cubicBezTo>
                  <a:lnTo>
                    <a:pt x="0" y="6550"/>
                  </a:lnTo>
                  <a:cubicBezTo>
                    <a:pt x="0" y="6621"/>
                    <a:pt x="71" y="6692"/>
                    <a:pt x="143" y="6692"/>
                  </a:cubicBezTo>
                  <a:cubicBezTo>
                    <a:pt x="238" y="6692"/>
                    <a:pt x="310" y="6621"/>
                    <a:pt x="310" y="6550"/>
                  </a:cubicBezTo>
                  <a:lnTo>
                    <a:pt x="310" y="4478"/>
                  </a:lnTo>
                  <a:lnTo>
                    <a:pt x="310" y="4430"/>
                  </a:lnTo>
                  <a:lnTo>
                    <a:pt x="714" y="4835"/>
                  </a:lnTo>
                  <a:cubicBezTo>
                    <a:pt x="786" y="4906"/>
                    <a:pt x="810" y="5002"/>
                    <a:pt x="810" y="5073"/>
                  </a:cubicBezTo>
                  <a:lnTo>
                    <a:pt x="810" y="6550"/>
                  </a:lnTo>
                  <a:cubicBezTo>
                    <a:pt x="810" y="6621"/>
                    <a:pt x="857" y="6692"/>
                    <a:pt x="953" y="6692"/>
                  </a:cubicBezTo>
                  <a:cubicBezTo>
                    <a:pt x="1048" y="6692"/>
                    <a:pt x="1095" y="6621"/>
                    <a:pt x="1095" y="6550"/>
                  </a:cubicBezTo>
                  <a:lnTo>
                    <a:pt x="1095" y="5073"/>
                  </a:lnTo>
                  <a:cubicBezTo>
                    <a:pt x="1095" y="4906"/>
                    <a:pt x="1048" y="4763"/>
                    <a:pt x="929" y="4644"/>
                  </a:cubicBezTo>
                  <a:lnTo>
                    <a:pt x="429" y="4121"/>
                  </a:lnTo>
                  <a:cubicBezTo>
                    <a:pt x="453" y="4073"/>
                    <a:pt x="500" y="4049"/>
                    <a:pt x="572" y="4001"/>
                  </a:cubicBezTo>
                  <a:lnTo>
                    <a:pt x="1453" y="3620"/>
                  </a:lnTo>
                  <a:lnTo>
                    <a:pt x="2120" y="4287"/>
                  </a:lnTo>
                  <a:lnTo>
                    <a:pt x="2120" y="6550"/>
                  </a:lnTo>
                  <a:cubicBezTo>
                    <a:pt x="2120" y="6621"/>
                    <a:pt x="2167" y="6692"/>
                    <a:pt x="2262" y="6692"/>
                  </a:cubicBezTo>
                  <a:cubicBezTo>
                    <a:pt x="2358" y="6692"/>
                    <a:pt x="2405" y="6621"/>
                    <a:pt x="2405" y="6550"/>
                  </a:cubicBezTo>
                  <a:lnTo>
                    <a:pt x="2405" y="4287"/>
                  </a:lnTo>
                  <a:lnTo>
                    <a:pt x="3072" y="3620"/>
                  </a:lnTo>
                  <a:lnTo>
                    <a:pt x="3953" y="4001"/>
                  </a:lnTo>
                  <a:cubicBezTo>
                    <a:pt x="4025" y="4049"/>
                    <a:pt x="4072" y="4073"/>
                    <a:pt x="4120" y="4121"/>
                  </a:cubicBezTo>
                  <a:lnTo>
                    <a:pt x="3596" y="4644"/>
                  </a:lnTo>
                  <a:cubicBezTo>
                    <a:pt x="3477" y="4763"/>
                    <a:pt x="3429" y="4930"/>
                    <a:pt x="3429" y="5073"/>
                  </a:cubicBezTo>
                  <a:lnTo>
                    <a:pt x="3429" y="6550"/>
                  </a:lnTo>
                  <a:cubicBezTo>
                    <a:pt x="3429" y="6621"/>
                    <a:pt x="3477" y="6692"/>
                    <a:pt x="3572" y="6692"/>
                  </a:cubicBezTo>
                  <a:cubicBezTo>
                    <a:pt x="3667" y="6692"/>
                    <a:pt x="3715" y="6621"/>
                    <a:pt x="3715" y="6550"/>
                  </a:cubicBezTo>
                  <a:lnTo>
                    <a:pt x="3715" y="5073"/>
                  </a:lnTo>
                  <a:cubicBezTo>
                    <a:pt x="3715" y="5002"/>
                    <a:pt x="3763" y="4906"/>
                    <a:pt x="3810" y="4835"/>
                  </a:cubicBezTo>
                  <a:lnTo>
                    <a:pt x="4239" y="4430"/>
                  </a:lnTo>
                  <a:lnTo>
                    <a:pt x="4239" y="4478"/>
                  </a:lnTo>
                  <a:lnTo>
                    <a:pt x="4239" y="6550"/>
                  </a:lnTo>
                  <a:cubicBezTo>
                    <a:pt x="4239" y="6621"/>
                    <a:pt x="4287" y="6692"/>
                    <a:pt x="4382" y="6692"/>
                  </a:cubicBezTo>
                  <a:cubicBezTo>
                    <a:pt x="4477" y="6692"/>
                    <a:pt x="4525" y="6621"/>
                    <a:pt x="4525" y="6550"/>
                  </a:cubicBezTo>
                  <a:lnTo>
                    <a:pt x="4525" y="4478"/>
                  </a:lnTo>
                  <a:cubicBezTo>
                    <a:pt x="4596" y="4168"/>
                    <a:pt x="4406" y="3859"/>
                    <a:pt x="4120" y="3739"/>
                  </a:cubicBezTo>
                  <a:lnTo>
                    <a:pt x="3215" y="3358"/>
                  </a:lnTo>
                  <a:cubicBezTo>
                    <a:pt x="3167" y="3335"/>
                    <a:pt x="3096" y="3263"/>
                    <a:pt x="3096" y="3216"/>
                  </a:cubicBezTo>
                  <a:lnTo>
                    <a:pt x="3096" y="2977"/>
                  </a:lnTo>
                  <a:cubicBezTo>
                    <a:pt x="3405" y="2739"/>
                    <a:pt x="3596" y="2334"/>
                    <a:pt x="3596" y="1953"/>
                  </a:cubicBezTo>
                  <a:lnTo>
                    <a:pt x="3596" y="1596"/>
                  </a:lnTo>
                  <a:cubicBezTo>
                    <a:pt x="3691" y="1549"/>
                    <a:pt x="3787" y="1453"/>
                    <a:pt x="3787" y="1334"/>
                  </a:cubicBezTo>
                  <a:lnTo>
                    <a:pt x="3787" y="1310"/>
                  </a:lnTo>
                  <a:cubicBezTo>
                    <a:pt x="3787" y="596"/>
                    <a:pt x="3191" y="1"/>
                    <a:pt x="2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3105232" y="3527127"/>
              <a:ext cx="147669" cy="9961"/>
            </a:xfrm>
            <a:custGeom>
              <a:avLst/>
              <a:gdLst/>
              <a:ahLst/>
              <a:cxnLst/>
              <a:rect l="l" t="t" r="r" b="b"/>
              <a:pathLst>
                <a:path w="4240" h="286" extrusionOk="0">
                  <a:moveTo>
                    <a:pt x="144" y="0"/>
                  </a:moveTo>
                  <a:cubicBezTo>
                    <a:pt x="48" y="0"/>
                    <a:pt x="1" y="48"/>
                    <a:pt x="1" y="143"/>
                  </a:cubicBezTo>
                  <a:cubicBezTo>
                    <a:pt x="1" y="238"/>
                    <a:pt x="48" y="286"/>
                    <a:pt x="144" y="286"/>
                  </a:cubicBezTo>
                  <a:lnTo>
                    <a:pt x="4097" y="286"/>
                  </a:lnTo>
                  <a:cubicBezTo>
                    <a:pt x="4192" y="286"/>
                    <a:pt x="4240" y="238"/>
                    <a:pt x="4240" y="143"/>
                  </a:cubicBezTo>
                  <a:cubicBezTo>
                    <a:pt x="4240" y="95"/>
                    <a:pt x="4192" y="0"/>
                    <a:pt x="40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3139258" y="3498917"/>
              <a:ext cx="113642" cy="10797"/>
            </a:xfrm>
            <a:custGeom>
              <a:avLst/>
              <a:gdLst/>
              <a:ahLst/>
              <a:cxnLst/>
              <a:rect l="l" t="t" r="r" b="b"/>
              <a:pathLst>
                <a:path w="3263" h="310" extrusionOk="0">
                  <a:moveTo>
                    <a:pt x="143" y="0"/>
                  </a:moveTo>
                  <a:cubicBezTo>
                    <a:pt x="48" y="0"/>
                    <a:pt x="0" y="72"/>
                    <a:pt x="0" y="143"/>
                  </a:cubicBezTo>
                  <a:cubicBezTo>
                    <a:pt x="0" y="239"/>
                    <a:pt x="48" y="310"/>
                    <a:pt x="143" y="310"/>
                  </a:cubicBezTo>
                  <a:lnTo>
                    <a:pt x="3120" y="310"/>
                  </a:lnTo>
                  <a:cubicBezTo>
                    <a:pt x="3215" y="310"/>
                    <a:pt x="3263" y="239"/>
                    <a:pt x="3263" y="143"/>
                  </a:cubicBezTo>
                  <a:cubicBezTo>
                    <a:pt x="3263" y="72"/>
                    <a:pt x="3215" y="0"/>
                    <a:pt x="3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3104396" y="3498917"/>
              <a:ext cx="22429" cy="10797"/>
            </a:xfrm>
            <a:custGeom>
              <a:avLst/>
              <a:gdLst/>
              <a:ahLst/>
              <a:cxnLst/>
              <a:rect l="l" t="t" r="r" b="b"/>
              <a:pathLst>
                <a:path w="644" h="310" extrusionOk="0">
                  <a:moveTo>
                    <a:pt x="168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9"/>
                    <a:pt x="72" y="310"/>
                    <a:pt x="168" y="310"/>
                  </a:cubicBezTo>
                  <a:lnTo>
                    <a:pt x="501" y="310"/>
                  </a:lnTo>
                  <a:cubicBezTo>
                    <a:pt x="572" y="310"/>
                    <a:pt x="644" y="239"/>
                    <a:pt x="644" y="143"/>
                  </a:cubicBezTo>
                  <a:cubicBezTo>
                    <a:pt x="644" y="72"/>
                    <a:pt x="572" y="0"/>
                    <a:pt x="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3202261" y="3556138"/>
              <a:ext cx="50639" cy="9995"/>
            </a:xfrm>
            <a:custGeom>
              <a:avLst/>
              <a:gdLst/>
              <a:ahLst/>
              <a:cxnLst/>
              <a:rect l="l" t="t" r="r" b="b"/>
              <a:pathLst>
                <a:path w="1454" h="287" extrusionOk="0">
                  <a:moveTo>
                    <a:pt x="144" y="1"/>
                  </a:moveTo>
                  <a:cubicBezTo>
                    <a:pt x="72" y="1"/>
                    <a:pt x="1" y="48"/>
                    <a:pt x="1" y="143"/>
                  </a:cubicBezTo>
                  <a:cubicBezTo>
                    <a:pt x="1" y="239"/>
                    <a:pt x="72" y="286"/>
                    <a:pt x="144" y="286"/>
                  </a:cubicBezTo>
                  <a:lnTo>
                    <a:pt x="1311" y="286"/>
                  </a:lnTo>
                  <a:cubicBezTo>
                    <a:pt x="1406" y="286"/>
                    <a:pt x="1454" y="239"/>
                    <a:pt x="1454" y="143"/>
                  </a:cubicBezTo>
                  <a:cubicBezTo>
                    <a:pt x="1454" y="48"/>
                    <a:pt x="1406" y="1"/>
                    <a:pt x="1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3105232" y="3556138"/>
              <a:ext cx="84631" cy="9995"/>
            </a:xfrm>
            <a:custGeom>
              <a:avLst/>
              <a:gdLst/>
              <a:ahLst/>
              <a:cxnLst/>
              <a:rect l="l" t="t" r="r" b="b"/>
              <a:pathLst>
                <a:path w="2430" h="287" extrusionOk="0">
                  <a:moveTo>
                    <a:pt x="144" y="1"/>
                  </a:moveTo>
                  <a:cubicBezTo>
                    <a:pt x="48" y="1"/>
                    <a:pt x="1" y="48"/>
                    <a:pt x="1" y="143"/>
                  </a:cubicBezTo>
                  <a:cubicBezTo>
                    <a:pt x="1" y="239"/>
                    <a:pt x="48" y="286"/>
                    <a:pt x="144" y="286"/>
                  </a:cubicBezTo>
                  <a:lnTo>
                    <a:pt x="2287" y="286"/>
                  </a:lnTo>
                  <a:cubicBezTo>
                    <a:pt x="2382" y="286"/>
                    <a:pt x="2430" y="239"/>
                    <a:pt x="2430" y="143"/>
                  </a:cubicBezTo>
                  <a:cubicBezTo>
                    <a:pt x="2430" y="48"/>
                    <a:pt x="2382" y="1"/>
                    <a:pt x="2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3070404" y="3464089"/>
              <a:ext cx="217324" cy="173371"/>
            </a:xfrm>
            <a:custGeom>
              <a:avLst/>
              <a:gdLst/>
              <a:ahLst/>
              <a:cxnLst/>
              <a:rect l="l" t="t" r="r" b="b"/>
              <a:pathLst>
                <a:path w="6240" h="4978" extrusionOk="0">
                  <a:moveTo>
                    <a:pt x="5430" y="286"/>
                  </a:moveTo>
                  <a:cubicBezTo>
                    <a:pt x="5692" y="286"/>
                    <a:pt x="5930" y="524"/>
                    <a:pt x="5930" y="786"/>
                  </a:cubicBezTo>
                  <a:lnTo>
                    <a:pt x="5930" y="3120"/>
                  </a:lnTo>
                  <a:cubicBezTo>
                    <a:pt x="5930" y="3382"/>
                    <a:pt x="5692" y="3620"/>
                    <a:pt x="5430" y="3620"/>
                  </a:cubicBezTo>
                  <a:lnTo>
                    <a:pt x="2787" y="3620"/>
                  </a:lnTo>
                  <a:cubicBezTo>
                    <a:pt x="2715" y="3620"/>
                    <a:pt x="2691" y="3644"/>
                    <a:pt x="2668" y="3691"/>
                  </a:cubicBezTo>
                  <a:cubicBezTo>
                    <a:pt x="2430" y="4049"/>
                    <a:pt x="1953" y="4477"/>
                    <a:pt x="1120" y="4692"/>
                  </a:cubicBezTo>
                  <a:cubicBezTo>
                    <a:pt x="1310" y="4430"/>
                    <a:pt x="1477" y="4144"/>
                    <a:pt x="1548" y="3834"/>
                  </a:cubicBezTo>
                  <a:cubicBezTo>
                    <a:pt x="1548" y="3763"/>
                    <a:pt x="1548" y="3739"/>
                    <a:pt x="1525" y="3691"/>
                  </a:cubicBezTo>
                  <a:cubicBezTo>
                    <a:pt x="1501" y="3644"/>
                    <a:pt x="1429" y="3620"/>
                    <a:pt x="1406" y="3620"/>
                  </a:cubicBezTo>
                  <a:lnTo>
                    <a:pt x="810" y="3620"/>
                  </a:lnTo>
                  <a:cubicBezTo>
                    <a:pt x="548" y="3620"/>
                    <a:pt x="310" y="3382"/>
                    <a:pt x="310" y="3120"/>
                  </a:cubicBezTo>
                  <a:lnTo>
                    <a:pt x="310" y="786"/>
                  </a:lnTo>
                  <a:cubicBezTo>
                    <a:pt x="310" y="524"/>
                    <a:pt x="548" y="286"/>
                    <a:pt x="810" y="286"/>
                  </a:cubicBezTo>
                  <a:close/>
                  <a:moveTo>
                    <a:pt x="810" y="0"/>
                  </a:moveTo>
                  <a:cubicBezTo>
                    <a:pt x="358" y="0"/>
                    <a:pt x="0" y="357"/>
                    <a:pt x="0" y="786"/>
                  </a:cubicBezTo>
                  <a:lnTo>
                    <a:pt x="0" y="3120"/>
                  </a:lnTo>
                  <a:cubicBezTo>
                    <a:pt x="0" y="3572"/>
                    <a:pt x="358" y="3930"/>
                    <a:pt x="810" y="3930"/>
                  </a:cubicBezTo>
                  <a:lnTo>
                    <a:pt x="1167" y="3930"/>
                  </a:lnTo>
                  <a:cubicBezTo>
                    <a:pt x="1072" y="4120"/>
                    <a:pt x="977" y="4311"/>
                    <a:pt x="834" y="4477"/>
                  </a:cubicBezTo>
                  <a:cubicBezTo>
                    <a:pt x="739" y="4596"/>
                    <a:pt x="739" y="4739"/>
                    <a:pt x="810" y="4835"/>
                  </a:cubicBezTo>
                  <a:cubicBezTo>
                    <a:pt x="858" y="4930"/>
                    <a:pt x="953" y="4977"/>
                    <a:pt x="1072" y="4977"/>
                  </a:cubicBezTo>
                  <a:lnTo>
                    <a:pt x="1144" y="4977"/>
                  </a:lnTo>
                  <a:cubicBezTo>
                    <a:pt x="2025" y="4787"/>
                    <a:pt x="2525" y="4311"/>
                    <a:pt x="2811" y="3906"/>
                  </a:cubicBezTo>
                  <a:lnTo>
                    <a:pt x="5383" y="3906"/>
                  </a:lnTo>
                  <a:cubicBezTo>
                    <a:pt x="5835" y="3906"/>
                    <a:pt x="6192" y="3549"/>
                    <a:pt x="6192" y="3120"/>
                  </a:cubicBezTo>
                  <a:lnTo>
                    <a:pt x="6192" y="786"/>
                  </a:lnTo>
                  <a:cubicBezTo>
                    <a:pt x="6240" y="381"/>
                    <a:pt x="5883" y="0"/>
                    <a:pt x="5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1126;p46">
            <a:extLst>
              <a:ext uri="{FF2B5EF4-FFF2-40B4-BE49-F238E27FC236}">
                <a16:creationId xmlns:a16="http://schemas.microsoft.com/office/drawing/2014/main" id="{9E4343D9-20A1-ADCC-6CC0-6ACC546D5E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793" y="1153164"/>
            <a:ext cx="4397207" cy="247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2142D3C-CF7C-7605-6273-2998DBE4D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93" y="1116060"/>
            <a:ext cx="4397207" cy="24726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7" name="Google Shape;827;p44"/>
          <p:cNvSpPr txBox="1">
            <a:spLocks noGrp="1"/>
          </p:cNvSpPr>
          <p:nvPr>
            <p:ph type="title"/>
          </p:nvPr>
        </p:nvSpPr>
        <p:spPr>
          <a:xfrm>
            <a:off x="676966" y="691862"/>
            <a:ext cx="3895033" cy="6789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00" spc="600" dirty="0">
                <a:latin typeface="+mj-lt"/>
              </a:rPr>
              <a:t>LỜI CẢM ƠN</a:t>
            </a:r>
            <a:r>
              <a:rPr lang="en" sz="4400" spc="600" dirty="0">
                <a:latin typeface="+mj-lt"/>
              </a:rPr>
              <a:t>!</a:t>
            </a:r>
            <a:endParaRPr sz="4400" spc="600" dirty="0">
              <a:latin typeface="+mj-lt"/>
            </a:endParaRPr>
          </a:p>
        </p:txBody>
      </p:sp>
      <p:sp>
        <p:nvSpPr>
          <p:cNvPr id="828" name="Google Shape;828;p44"/>
          <p:cNvSpPr txBox="1">
            <a:spLocks noGrp="1"/>
          </p:cNvSpPr>
          <p:nvPr>
            <p:ph type="subTitle" idx="1"/>
          </p:nvPr>
        </p:nvSpPr>
        <p:spPr>
          <a:xfrm>
            <a:off x="676966" y="1702872"/>
            <a:ext cx="4415895" cy="1202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200" spc="300" dirty="0">
                <a:solidFill>
                  <a:schemeClr val="accent1"/>
                </a:solidFill>
                <a:latin typeface="+mj-lt"/>
                <a:ea typeface="Oxanium Medium"/>
                <a:cs typeface="Oxanium Medium"/>
                <a:sym typeface="Oxanium Medium"/>
              </a:rPr>
              <a:t>TRẢ LỜI CÂU HỎI ?</a:t>
            </a:r>
            <a:endParaRPr sz="2200" spc="300" dirty="0">
              <a:solidFill>
                <a:schemeClr val="accent1"/>
              </a:solidFill>
              <a:latin typeface="+mj-lt"/>
              <a:ea typeface="Oxanium Medium"/>
              <a:cs typeface="Oxanium Medium"/>
              <a:sym typeface="Oxanium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vi-VN" sz="1400" dirty="0"/>
              <a:t>lequangtho2000lqtho</a:t>
            </a:r>
            <a:r>
              <a:rPr lang="en" sz="1400" dirty="0"/>
              <a:t>@</a:t>
            </a:r>
            <a:r>
              <a:rPr lang="vi-VN" sz="1400" dirty="0" err="1"/>
              <a:t>gmail</a:t>
            </a:r>
            <a:r>
              <a:rPr lang="en" sz="1400" dirty="0"/>
              <a:t>.com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0973271208</a:t>
            </a:r>
            <a:endParaRPr sz="1400" dirty="0"/>
          </a:p>
        </p:txBody>
      </p:sp>
      <p:pic>
        <p:nvPicPr>
          <p:cNvPr id="19" name="Google Shape;1121;p46">
            <a:extLst>
              <a:ext uri="{FF2B5EF4-FFF2-40B4-BE49-F238E27FC236}">
                <a16:creationId xmlns:a16="http://schemas.microsoft.com/office/drawing/2014/main" id="{5AFDEA06-D0B3-65B0-B11A-E8FDB88170C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288" t="5602" r="3288" b="42091"/>
          <a:stretch/>
        </p:blipFill>
        <p:spPr>
          <a:xfrm>
            <a:off x="4674327" y="2934666"/>
            <a:ext cx="4569748" cy="104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127;p46">
            <a:extLst>
              <a:ext uri="{FF2B5EF4-FFF2-40B4-BE49-F238E27FC236}">
                <a16:creationId xmlns:a16="http://schemas.microsoft.com/office/drawing/2014/main" id="{848EEA81-0935-2117-5EAA-F5E55BA6D42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57444" b="76327"/>
          <a:stretch/>
        </p:blipFill>
        <p:spPr>
          <a:xfrm>
            <a:off x="4746793" y="691862"/>
            <a:ext cx="1871230" cy="585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2284 L -4.16667E-6 0.066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93827E-6 L 2.5E-6 0.11019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136" name="Google Shape;1136;p47"/>
          <p:cNvSpPr txBox="1">
            <a:spLocks noGrp="1"/>
          </p:cNvSpPr>
          <p:nvPr>
            <p:ph type="body" idx="1"/>
          </p:nvPr>
        </p:nvSpPr>
        <p:spPr>
          <a:xfrm>
            <a:off x="713250" y="2184449"/>
            <a:ext cx="38979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verpass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Medium shot man wearing vr glasses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137" name="Google Shape;1137;p47"/>
          <p:cNvSpPr txBox="1">
            <a:spLocks noGrp="1"/>
          </p:cNvSpPr>
          <p:nvPr>
            <p:ph type="body" idx="2"/>
          </p:nvPr>
        </p:nvSpPr>
        <p:spPr>
          <a:xfrm>
            <a:off x="713250" y="3208450"/>
            <a:ext cx="38979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verpass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Gradient tech futuristic background</a:t>
            </a:r>
            <a:endParaRPr/>
          </a:p>
        </p:txBody>
      </p:sp>
      <p:sp>
        <p:nvSpPr>
          <p:cNvPr id="1138" name="Google Shape;1138;p47"/>
          <p:cNvSpPr txBox="1">
            <a:spLocks noGrp="1"/>
          </p:cNvSpPr>
          <p:nvPr>
            <p:ph type="subTitle" idx="3"/>
          </p:nvPr>
        </p:nvSpPr>
        <p:spPr>
          <a:xfrm>
            <a:off x="713239" y="1713325"/>
            <a:ext cx="38979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PHOTOS:</a:t>
            </a:r>
            <a:endParaRPr/>
          </a:p>
        </p:txBody>
      </p:sp>
      <p:sp>
        <p:nvSpPr>
          <p:cNvPr id="1139" name="Google Shape;1139;p47"/>
          <p:cNvSpPr txBox="1">
            <a:spLocks noGrp="1"/>
          </p:cNvSpPr>
          <p:nvPr>
            <p:ph type="subTitle" idx="4"/>
          </p:nvPr>
        </p:nvSpPr>
        <p:spPr>
          <a:xfrm>
            <a:off x="713225" y="2737320"/>
            <a:ext cx="38979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VECTORS:</a:t>
            </a:r>
            <a:endParaRPr/>
          </a:p>
        </p:txBody>
      </p:sp>
      <p:sp>
        <p:nvSpPr>
          <p:cNvPr id="1140" name="Google Shape;1140;p47"/>
          <p:cNvSpPr txBox="1">
            <a:spLocks noGrp="1"/>
          </p:cNvSpPr>
          <p:nvPr>
            <p:ph type="body" idx="5"/>
          </p:nvPr>
        </p:nvSpPr>
        <p:spPr>
          <a:xfrm>
            <a:off x="713225" y="4232450"/>
            <a:ext cx="38979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ts val="1400"/>
              <a:buFont typeface="Overpass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Human Resources - Lineal Icon Pack</a:t>
            </a:r>
            <a:endParaRPr/>
          </a:p>
        </p:txBody>
      </p:sp>
      <p:sp>
        <p:nvSpPr>
          <p:cNvPr id="1141" name="Google Shape;1141;p47"/>
          <p:cNvSpPr txBox="1">
            <a:spLocks noGrp="1"/>
          </p:cNvSpPr>
          <p:nvPr>
            <p:ph type="subTitle" idx="6"/>
          </p:nvPr>
        </p:nvSpPr>
        <p:spPr>
          <a:xfrm>
            <a:off x="713225" y="3761328"/>
            <a:ext cx="38979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ICONS:</a:t>
            </a:r>
            <a:endParaRPr/>
          </a:p>
        </p:txBody>
      </p:sp>
      <p:sp>
        <p:nvSpPr>
          <p:cNvPr id="1142" name="Google Shape;1142;p47"/>
          <p:cNvSpPr txBox="1"/>
          <p:nvPr/>
        </p:nvSpPr>
        <p:spPr>
          <a:xfrm>
            <a:off x="714975" y="1152398"/>
            <a:ext cx="36285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BDBDB"/>
                </a:solidFill>
                <a:latin typeface="Overpass"/>
                <a:ea typeface="Overpass"/>
                <a:cs typeface="Overpass"/>
                <a:sym typeface="Overpass"/>
              </a:rPr>
              <a:t>Did you like the resources on this template? Get them for free at our other websites:</a:t>
            </a:r>
            <a:endParaRPr sz="1200">
              <a:solidFill>
                <a:srgbClr val="DBDBD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7"/>
          <p:cNvSpPr txBox="1">
            <a:spLocks noGrp="1"/>
          </p:cNvSpPr>
          <p:nvPr>
            <p:ph type="title"/>
          </p:nvPr>
        </p:nvSpPr>
        <p:spPr>
          <a:xfrm>
            <a:off x="-9834981" y="1277221"/>
            <a:ext cx="4876901" cy="1413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vi-VN" sz="4000" b="1" dirty="0">
                <a:latin typeface="Dosis SemiBold" pitchFamily="2" charset="0"/>
                <a:ea typeface="Roboto Mono" panose="00000009000000000000" pitchFamily="49" charset="0"/>
              </a:rPr>
              <a:t>PHÁT TRIỂN ỨNG DỤNG ĐẶT LỊCH CẮT TÓC</a:t>
            </a:r>
          </a:p>
        </p:txBody>
      </p:sp>
      <p:sp>
        <p:nvSpPr>
          <p:cNvPr id="321" name="Google Shape;321;p27"/>
          <p:cNvSpPr txBox="1">
            <a:spLocks noGrp="1"/>
          </p:cNvSpPr>
          <p:nvPr>
            <p:ph type="subTitle" idx="4294967295"/>
          </p:nvPr>
        </p:nvSpPr>
        <p:spPr>
          <a:xfrm>
            <a:off x="-9860280" y="3150149"/>
            <a:ext cx="4291013" cy="388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Giáo</a:t>
            </a:r>
            <a:r>
              <a:rPr lang="vi-VN" dirty="0"/>
              <a:t> viên </a:t>
            </a:r>
            <a:r>
              <a:rPr lang="vi-VN" dirty="0" err="1"/>
              <a:t>hướng</a:t>
            </a:r>
            <a:r>
              <a:rPr lang="vi-VN" dirty="0"/>
              <a:t> </a:t>
            </a:r>
            <a:r>
              <a:rPr lang="vi-VN" dirty="0" err="1"/>
              <a:t>dẫn</a:t>
            </a:r>
            <a:r>
              <a:rPr lang="vi-VN" dirty="0"/>
              <a:t>: TS. </a:t>
            </a:r>
            <a:r>
              <a:rPr lang="vi-VN" dirty="0" err="1"/>
              <a:t>Hoàng</a:t>
            </a:r>
            <a:r>
              <a:rPr lang="vi-VN" dirty="0"/>
              <a:t> Văn Thông</a:t>
            </a:r>
            <a:endParaRPr dirty="0"/>
          </a:p>
        </p:txBody>
      </p:sp>
      <p:sp>
        <p:nvSpPr>
          <p:cNvPr id="322" name="Google Shape;322;p27"/>
          <p:cNvSpPr txBox="1">
            <a:spLocks noGrp="1"/>
          </p:cNvSpPr>
          <p:nvPr>
            <p:ph type="ctrTitle" idx="4294967295"/>
          </p:nvPr>
        </p:nvSpPr>
        <p:spPr>
          <a:xfrm>
            <a:off x="-9860280" y="354862"/>
            <a:ext cx="4541838" cy="534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vi-VN" sz="2800" dirty="0">
                <a:latin typeface="Roboto Mono" panose="00000009000000000000" pitchFamily="49" charset="0"/>
                <a:ea typeface="Roboto Mono" panose="00000009000000000000" pitchFamily="49" charset="0"/>
                <a:cs typeface="Vrinda" panose="020B0502040204020203" pitchFamily="34" charset="0"/>
              </a:rPr>
              <a:t>ĐỒ ÁN TỐT NGHIỆP</a:t>
            </a:r>
            <a:endParaRPr sz="3600" dirty="0">
              <a:latin typeface="Roboto Mono" panose="00000009000000000000" pitchFamily="49" charset="0"/>
              <a:ea typeface="Roboto Mono" panose="00000009000000000000" pitchFamily="49" charset="0"/>
              <a:cs typeface="Vrinda" panose="020B0502040204020203" pitchFamily="34" charset="0"/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22833997" y="2347064"/>
            <a:ext cx="37" cy="17564"/>
          </a:xfrm>
          <a:custGeom>
            <a:avLst/>
            <a:gdLst/>
            <a:ahLst/>
            <a:cxnLst/>
            <a:rect l="l" t="t" r="r" b="b"/>
            <a:pathLst>
              <a:path w="1" h="481" extrusionOk="0">
                <a:moveTo>
                  <a:pt x="0" y="481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928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4" name="Google Shape;3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7465" y="152400"/>
            <a:ext cx="2432520" cy="266183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7"/>
          <p:cNvSpPr/>
          <p:nvPr/>
        </p:nvSpPr>
        <p:spPr>
          <a:xfrm>
            <a:off x="20236286" y="583400"/>
            <a:ext cx="1575102" cy="1802722"/>
          </a:xfrm>
          <a:custGeom>
            <a:avLst/>
            <a:gdLst/>
            <a:ahLst/>
            <a:cxnLst/>
            <a:rect l="l" t="t" r="r" b="b"/>
            <a:pathLst>
              <a:path w="44232" h="51065" fill="none" extrusionOk="0">
                <a:moveTo>
                  <a:pt x="0" y="38302"/>
                </a:moveTo>
                <a:lnTo>
                  <a:pt x="0" y="12767"/>
                </a:lnTo>
                <a:lnTo>
                  <a:pt x="22111" y="0"/>
                </a:lnTo>
                <a:lnTo>
                  <a:pt x="44231" y="12767"/>
                </a:lnTo>
                <a:lnTo>
                  <a:pt x="44231" y="38302"/>
                </a:lnTo>
                <a:lnTo>
                  <a:pt x="22111" y="51065"/>
                </a:lnTo>
                <a:close/>
              </a:path>
            </a:pathLst>
          </a:custGeom>
          <a:noFill/>
          <a:ln w="19050" cap="flat" cmpd="sng">
            <a:solidFill>
              <a:srgbClr val="5233DA"/>
            </a:solidFill>
            <a:prstDash val="solid"/>
            <a:miter lim="44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21;p27">
            <a:extLst>
              <a:ext uri="{FF2B5EF4-FFF2-40B4-BE49-F238E27FC236}">
                <a16:creationId xmlns:a16="http://schemas.microsoft.com/office/drawing/2014/main" id="{20E1AED6-89E7-309F-09F3-4A3CC07D20E9}"/>
              </a:ext>
            </a:extLst>
          </p:cNvPr>
          <p:cNvSpPr txBox="1">
            <a:spLocks/>
          </p:cNvSpPr>
          <p:nvPr/>
        </p:nvSpPr>
        <p:spPr>
          <a:xfrm>
            <a:off x="-9860280" y="3538624"/>
            <a:ext cx="5675466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16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/>
            <a:r>
              <a:rPr lang="vi-VN" dirty="0"/>
              <a:t>Sinh viên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: Lê Quang Thọ - </a:t>
            </a:r>
            <a:r>
              <a:rPr lang="vi-VN" dirty="0" err="1"/>
              <a:t>Lớp</a:t>
            </a:r>
            <a:r>
              <a:rPr lang="vi-VN" dirty="0"/>
              <a:t> CNTT1 - K59</a:t>
            </a:r>
          </a:p>
        </p:txBody>
      </p:sp>
      <p:sp>
        <p:nvSpPr>
          <p:cNvPr id="35" name="Google Shape;339;p29">
            <a:extLst>
              <a:ext uri="{FF2B5EF4-FFF2-40B4-BE49-F238E27FC236}">
                <a16:creationId xmlns:a16="http://schemas.microsoft.com/office/drawing/2014/main" id="{F72E5485-16B8-3343-091F-01C23281F3D6}"/>
              </a:ext>
            </a:extLst>
          </p:cNvPr>
          <p:cNvSpPr txBox="1">
            <a:spLocks/>
          </p:cNvSpPr>
          <p:nvPr/>
        </p:nvSpPr>
        <p:spPr>
          <a:xfrm>
            <a:off x="1002492" y="5834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lt2"/>
              </a:buClr>
              <a:buSzPts val="5200"/>
            </a:pPr>
            <a:r>
              <a:rPr lang="vi-VN" sz="3400" dirty="0">
                <a:solidFill>
                  <a:schemeClr val="accent1"/>
                </a:solidFill>
                <a:latin typeface="+mj-lt"/>
                <a:sym typeface="Oxanium Medium"/>
              </a:rPr>
              <a:t>NỘI DUNG</a:t>
            </a:r>
          </a:p>
        </p:txBody>
      </p:sp>
      <p:sp>
        <p:nvSpPr>
          <p:cNvPr id="56" name="Google Shape;340;p29">
            <a:extLst>
              <a:ext uri="{FF2B5EF4-FFF2-40B4-BE49-F238E27FC236}">
                <a16:creationId xmlns:a16="http://schemas.microsoft.com/office/drawing/2014/main" id="{76C51992-7062-8B62-A932-99A56E563C09}"/>
              </a:ext>
            </a:extLst>
          </p:cNvPr>
          <p:cNvSpPr txBox="1">
            <a:spLocks/>
          </p:cNvSpPr>
          <p:nvPr/>
        </p:nvSpPr>
        <p:spPr>
          <a:xfrm>
            <a:off x="3371646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Công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nghệ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sử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dụng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57" name="Google Shape;341;p29">
            <a:extLst>
              <a:ext uri="{FF2B5EF4-FFF2-40B4-BE49-F238E27FC236}">
                <a16:creationId xmlns:a16="http://schemas.microsoft.com/office/drawing/2014/main" id="{9BD023AB-62B9-0A14-68F8-8388D7494D6C}"/>
              </a:ext>
            </a:extLst>
          </p:cNvPr>
          <p:cNvSpPr txBox="1">
            <a:spLocks/>
          </p:cNvSpPr>
          <p:nvPr/>
        </p:nvSpPr>
        <p:spPr>
          <a:xfrm>
            <a:off x="3478347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2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0" name="Google Shape;340;p29">
            <a:extLst>
              <a:ext uri="{FF2B5EF4-FFF2-40B4-BE49-F238E27FC236}">
                <a16:creationId xmlns:a16="http://schemas.microsoft.com/office/drawing/2014/main" id="{8E711FE3-E03D-FB5B-2106-C8F9E1F15741}"/>
              </a:ext>
            </a:extLst>
          </p:cNvPr>
          <p:cNvSpPr txBox="1">
            <a:spLocks/>
          </p:cNvSpPr>
          <p:nvPr/>
        </p:nvSpPr>
        <p:spPr>
          <a:xfrm>
            <a:off x="6112941" y="1910480"/>
            <a:ext cx="2741295" cy="70766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Phân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tích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thống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1" name="Google Shape;341;p29">
            <a:extLst>
              <a:ext uri="{FF2B5EF4-FFF2-40B4-BE49-F238E27FC236}">
                <a16:creationId xmlns:a16="http://schemas.microsoft.com/office/drawing/2014/main" id="{E0413BDE-C41E-50CF-6BB4-21CC0BAECBE6}"/>
              </a:ext>
            </a:extLst>
          </p:cNvPr>
          <p:cNvSpPr txBox="1">
            <a:spLocks/>
          </p:cNvSpPr>
          <p:nvPr/>
        </p:nvSpPr>
        <p:spPr>
          <a:xfrm>
            <a:off x="6219642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3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2" name="Google Shape;340;p29">
            <a:extLst>
              <a:ext uri="{FF2B5EF4-FFF2-40B4-BE49-F238E27FC236}">
                <a16:creationId xmlns:a16="http://schemas.microsoft.com/office/drawing/2014/main" id="{DF9228EE-C7BC-D61D-9ECA-3E338AF339CC}"/>
              </a:ext>
            </a:extLst>
          </p:cNvPr>
          <p:cNvSpPr txBox="1">
            <a:spLocks/>
          </p:cNvSpPr>
          <p:nvPr/>
        </p:nvSpPr>
        <p:spPr>
          <a:xfrm>
            <a:off x="994250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Giới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thiệu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đề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tài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3" name="Google Shape;341;p29">
            <a:extLst>
              <a:ext uri="{FF2B5EF4-FFF2-40B4-BE49-F238E27FC236}">
                <a16:creationId xmlns:a16="http://schemas.microsoft.com/office/drawing/2014/main" id="{2757E6DF-4D25-1C05-4887-F7042A8EC8F7}"/>
              </a:ext>
            </a:extLst>
          </p:cNvPr>
          <p:cNvSpPr txBox="1">
            <a:spLocks/>
          </p:cNvSpPr>
          <p:nvPr/>
        </p:nvSpPr>
        <p:spPr>
          <a:xfrm>
            <a:off x="1100951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1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4" name="Google Shape;340;p29">
            <a:extLst>
              <a:ext uri="{FF2B5EF4-FFF2-40B4-BE49-F238E27FC236}">
                <a16:creationId xmlns:a16="http://schemas.microsoft.com/office/drawing/2014/main" id="{13CB05B0-DACA-BF5D-1821-50502EC21F7B}"/>
              </a:ext>
            </a:extLst>
          </p:cNvPr>
          <p:cNvSpPr txBox="1">
            <a:spLocks/>
          </p:cNvSpPr>
          <p:nvPr/>
        </p:nvSpPr>
        <p:spPr>
          <a:xfrm>
            <a:off x="994250" y="3458525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Demo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sản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phẩm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5" name="Google Shape;341;p29">
            <a:extLst>
              <a:ext uri="{FF2B5EF4-FFF2-40B4-BE49-F238E27FC236}">
                <a16:creationId xmlns:a16="http://schemas.microsoft.com/office/drawing/2014/main" id="{C23EA16F-7344-2761-4FE4-B33C3B3FF4D3}"/>
              </a:ext>
            </a:extLst>
          </p:cNvPr>
          <p:cNvSpPr txBox="1">
            <a:spLocks/>
          </p:cNvSpPr>
          <p:nvPr/>
        </p:nvSpPr>
        <p:spPr>
          <a:xfrm>
            <a:off x="1100951" y="288147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4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Google Shape;340;p29">
            <a:extLst>
              <a:ext uri="{FF2B5EF4-FFF2-40B4-BE49-F238E27FC236}">
                <a16:creationId xmlns:a16="http://schemas.microsoft.com/office/drawing/2014/main" id="{3E6E1FC7-9820-BED3-4884-BE2C3AD69DCB}"/>
              </a:ext>
            </a:extLst>
          </p:cNvPr>
          <p:cNvSpPr txBox="1">
            <a:spLocks/>
          </p:cNvSpPr>
          <p:nvPr/>
        </p:nvSpPr>
        <p:spPr>
          <a:xfrm>
            <a:off x="3478347" y="3370060"/>
            <a:ext cx="2634594" cy="707665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luận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và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hướng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phát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triển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7" name="Google Shape;341;p29">
            <a:extLst>
              <a:ext uri="{FF2B5EF4-FFF2-40B4-BE49-F238E27FC236}">
                <a16:creationId xmlns:a16="http://schemas.microsoft.com/office/drawing/2014/main" id="{8E49BF33-77D8-9A6A-26C4-71FCEB112377}"/>
              </a:ext>
            </a:extLst>
          </p:cNvPr>
          <p:cNvSpPr txBox="1">
            <a:spLocks/>
          </p:cNvSpPr>
          <p:nvPr/>
        </p:nvSpPr>
        <p:spPr>
          <a:xfrm>
            <a:off x="3585048" y="288147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5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21" name="Hình ảnh 20" descr="Ảnh có chứa văn bản, trong nhà, tường, sàn&#10;&#10;Mô tả được tạo tự động">
            <a:extLst>
              <a:ext uri="{FF2B5EF4-FFF2-40B4-BE49-F238E27FC236}">
                <a16:creationId xmlns:a16="http://schemas.microsoft.com/office/drawing/2014/main" id="{28D58EBA-0FD1-B0E4-BD07-B1F3D6CD4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832" y="1109850"/>
            <a:ext cx="3081884" cy="21368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Hình ảnh 21">
            <a:extLst>
              <a:ext uri="{FF2B5EF4-FFF2-40B4-BE49-F238E27FC236}">
                <a16:creationId xmlns:a16="http://schemas.microsoft.com/office/drawing/2014/main" id="{50691C2B-9C1E-DB68-8053-C1014CAB0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4269" y="3131568"/>
            <a:ext cx="1335512" cy="1316926"/>
          </a:xfrm>
          <a:prstGeom prst="rect">
            <a:avLst/>
          </a:prstGeom>
        </p:spPr>
      </p:pic>
      <p:pic>
        <p:nvPicPr>
          <p:cNvPr id="3" name="Hình ảnh 2" descr="Ảnh có chứa văn bản, đồ họa véc-tơ&#10;&#10;Mô tả được tạo tự động">
            <a:extLst>
              <a:ext uri="{FF2B5EF4-FFF2-40B4-BE49-F238E27FC236}">
                <a16:creationId xmlns:a16="http://schemas.microsoft.com/office/drawing/2014/main" id="{577756E2-0246-083D-30C5-5B2AD304C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2459" y="2881475"/>
            <a:ext cx="1261875" cy="1837948"/>
          </a:xfrm>
          <a:prstGeom prst="rect">
            <a:avLst/>
          </a:prstGeom>
        </p:spPr>
      </p:pic>
      <p:pic>
        <p:nvPicPr>
          <p:cNvPr id="5" name="Hình ảnh 4" descr="Ảnh có chứa văn bản, trong nhà, màn hình, khung ảnh&#10;&#10;Mô tả được tạo tự động">
            <a:extLst>
              <a:ext uri="{FF2B5EF4-FFF2-40B4-BE49-F238E27FC236}">
                <a16:creationId xmlns:a16="http://schemas.microsoft.com/office/drawing/2014/main" id="{654F775C-DC99-1375-55B6-1CF4BDBDE5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37971" y="882523"/>
            <a:ext cx="3081884" cy="227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65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7"/>
          <p:cNvSpPr/>
          <p:nvPr/>
        </p:nvSpPr>
        <p:spPr>
          <a:xfrm>
            <a:off x="22833997" y="2347064"/>
            <a:ext cx="37" cy="17564"/>
          </a:xfrm>
          <a:custGeom>
            <a:avLst/>
            <a:gdLst/>
            <a:ahLst/>
            <a:cxnLst/>
            <a:rect l="l" t="t" r="r" b="b"/>
            <a:pathLst>
              <a:path w="1" h="481" extrusionOk="0">
                <a:moveTo>
                  <a:pt x="0" y="481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928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39;p29">
            <a:extLst>
              <a:ext uri="{FF2B5EF4-FFF2-40B4-BE49-F238E27FC236}">
                <a16:creationId xmlns:a16="http://schemas.microsoft.com/office/drawing/2014/main" id="{F72E5485-16B8-3343-091F-01C23281F3D6}"/>
              </a:ext>
            </a:extLst>
          </p:cNvPr>
          <p:cNvSpPr txBox="1">
            <a:spLocks/>
          </p:cNvSpPr>
          <p:nvPr/>
        </p:nvSpPr>
        <p:spPr>
          <a:xfrm>
            <a:off x="1002492" y="-2172623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lt2"/>
              </a:buClr>
              <a:buSzPts val="5200"/>
            </a:pPr>
            <a:r>
              <a:rPr lang="vi-VN" sz="3400" dirty="0">
                <a:solidFill>
                  <a:schemeClr val="accent1"/>
                </a:solidFill>
                <a:latin typeface="+mj-lt"/>
                <a:sym typeface="Oxanium Medium"/>
              </a:rPr>
              <a:t>NỘI DUNG</a:t>
            </a:r>
          </a:p>
        </p:txBody>
      </p:sp>
      <p:sp>
        <p:nvSpPr>
          <p:cNvPr id="56" name="Google Shape;340;p29">
            <a:extLst>
              <a:ext uri="{FF2B5EF4-FFF2-40B4-BE49-F238E27FC236}">
                <a16:creationId xmlns:a16="http://schemas.microsoft.com/office/drawing/2014/main" id="{76C51992-7062-8B62-A932-99A56E563C09}"/>
              </a:ext>
            </a:extLst>
          </p:cNvPr>
          <p:cNvSpPr txBox="1">
            <a:spLocks/>
          </p:cNvSpPr>
          <p:nvPr/>
        </p:nvSpPr>
        <p:spPr>
          <a:xfrm>
            <a:off x="3371646" y="6482133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Công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nghệ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sử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dụng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57" name="Google Shape;341;p29">
            <a:extLst>
              <a:ext uri="{FF2B5EF4-FFF2-40B4-BE49-F238E27FC236}">
                <a16:creationId xmlns:a16="http://schemas.microsoft.com/office/drawing/2014/main" id="{9BD023AB-62B9-0A14-68F8-8388D7494D6C}"/>
              </a:ext>
            </a:extLst>
          </p:cNvPr>
          <p:cNvSpPr txBox="1">
            <a:spLocks/>
          </p:cNvSpPr>
          <p:nvPr/>
        </p:nvSpPr>
        <p:spPr>
          <a:xfrm>
            <a:off x="3478347" y="5905083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2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0" name="Google Shape;340;p29">
            <a:extLst>
              <a:ext uri="{FF2B5EF4-FFF2-40B4-BE49-F238E27FC236}">
                <a16:creationId xmlns:a16="http://schemas.microsoft.com/office/drawing/2014/main" id="{8E711FE3-E03D-FB5B-2106-C8F9E1F15741}"/>
              </a:ext>
            </a:extLst>
          </p:cNvPr>
          <p:cNvSpPr txBox="1">
            <a:spLocks/>
          </p:cNvSpPr>
          <p:nvPr/>
        </p:nvSpPr>
        <p:spPr>
          <a:xfrm>
            <a:off x="6112941" y="6389883"/>
            <a:ext cx="2741295" cy="70766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Phân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tích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thống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1" name="Google Shape;341;p29">
            <a:extLst>
              <a:ext uri="{FF2B5EF4-FFF2-40B4-BE49-F238E27FC236}">
                <a16:creationId xmlns:a16="http://schemas.microsoft.com/office/drawing/2014/main" id="{E0413BDE-C41E-50CF-6BB4-21CC0BAECBE6}"/>
              </a:ext>
            </a:extLst>
          </p:cNvPr>
          <p:cNvSpPr txBox="1">
            <a:spLocks/>
          </p:cNvSpPr>
          <p:nvPr/>
        </p:nvSpPr>
        <p:spPr>
          <a:xfrm>
            <a:off x="6219642" y="5905083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3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2" name="Google Shape;340;p29">
            <a:extLst>
              <a:ext uri="{FF2B5EF4-FFF2-40B4-BE49-F238E27FC236}">
                <a16:creationId xmlns:a16="http://schemas.microsoft.com/office/drawing/2014/main" id="{DF9228EE-C7BC-D61D-9ECA-3E338AF339CC}"/>
              </a:ext>
            </a:extLst>
          </p:cNvPr>
          <p:cNvSpPr txBox="1">
            <a:spLocks/>
          </p:cNvSpPr>
          <p:nvPr/>
        </p:nvSpPr>
        <p:spPr>
          <a:xfrm>
            <a:off x="2364897" y="429058"/>
            <a:ext cx="3094863" cy="48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Giới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thiệu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đề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tài</a:t>
            </a:r>
            <a:endParaRPr lang="vi-VN" sz="34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3" name="Google Shape;341;p29">
            <a:extLst>
              <a:ext uri="{FF2B5EF4-FFF2-40B4-BE49-F238E27FC236}">
                <a16:creationId xmlns:a16="http://schemas.microsoft.com/office/drawing/2014/main" id="{2757E6DF-4D25-1C05-4887-F7042A8EC8F7}"/>
              </a:ext>
            </a:extLst>
          </p:cNvPr>
          <p:cNvSpPr txBox="1">
            <a:spLocks/>
          </p:cNvSpPr>
          <p:nvPr/>
        </p:nvSpPr>
        <p:spPr>
          <a:xfrm>
            <a:off x="1457801" y="429058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1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4" name="Google Shape;340;p29">
            <a:extLst>
              <a:ext uri="{FF2B5EF4-FFF2-40B4-BE49-F238E27FC236}">
                <a16:creationId xmlns:a16="http://schemas.microsoft.com/office/drawing/2014/main" id="{13CB05B0-DACA-BF5D-1821-50502EC21F7B}"/>
              </a:ext>
            </a:extLst>
          </p:cNvPr>
          <p:cNvSpPr txBox="1">
            <a:spLocks/>
          </p:cNvSpPr>
          <p:nvPr/>
        </p:nvSpPr>
        <p:spPr>
          <a:xfrm>
            <a:off x="994250" y="7937928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Demo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sản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phẩm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5" name="Google Shape;341;p29">
            <a:extLst>
              <a:ext uri="{FF2B5EF4-FFF2-40B4-BE49-F238E27FC236}">
                <a16:creationId xmlns:a16="http://schemas.microsoft.com/office/drawing/2014/main" id="{C23EA16F-7344-2761-4FE4-B33C3B3FF4D3}"/>
              </a:ext>
            </a:extLst>
          </p:cNvPr>
          <p:cNvSpPr txBox="1">
            <a:spLocks/>
          </p:cNvSpPr>
          <p:nvPr/>
        </p:nvSpPr>
        <p:spPr>
          <a:xfrm>
            <a:off x="1100951" y="7360878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4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Google Shape;340;p29">
            <a:extLst>
              <a:ext uri="{FF2B5EF4-FFF2-40B4-BE49-F238E27FC236}">
                <a16:creationId xmlns:a16="http://schemas.microsoft.com/office/drawing/2014/main" id="{3E6E1FC7-9820-BED3-4884-BE2C3AD69DCB}"/>
              </a:ext>
            </a:extLst>
          </p:cNvPr>
          <p:cNvSpPr txBox="1">
            <a:spLocks/>
          </p:cNvSpPr>
          <p:nvPr/>
        </p:nvSpPr>
        <p:spPr>
          <a:xfrm>
            <a:off x="3478347" y="7849463"/>
            <a:ext cx="2634594" cy="707665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luận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và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hướng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phát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triển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7" name="Google Shape;341;p29">
            <a:extLst>
              <a:ext uri="{FF2B5EF4-FFF2-40B4-BE49-F238E27FC236}">
                <a16:creationId xmlns:a16="http://schemas.microsoft.com/office/drawing/2014/main" id="{8E49BF33-77D8-9A6A-26C4-71FCEB112377}"/>
              </a:ext>
            </a:extLst>
          </p:cNvPr>
          <p:cNvSpPr txBox="1">
            <a:spLocks/>
          </p:cNvSpPr>
          <p:nvPr/>
        </p:nvSpPr>
        <p:spPr>
          <a:xfrm>
            <a:off x="3585048" y="7360878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5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5" name="Hình ảnh 4" descr="Ảnh có chứa văn bản, trong nhà, tường, sàn&#10;&#10;Mô tả được tạo tự động">
            <a:extLst>
              <a:ext uri="{FF2B5EF4-FFF2-40B4-BE49-F238E27FC236}">
                <a16:creationId xmlns:a16="http://schemas.microsoft.com/office/drawing/2014/main" id="{8EC05D7D-7C67-EE30-1007-5BF48CEF7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65" y="1503324"/>
            <a:ext cx="4191730" cy="2906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684D64CB-8EA3-05D7-98F6-E92DE5E4F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805" y="2870280"/>
            <a:ext cx="1335512" cy="1316926"/>
          </a:xfrm>
          <a:prstGeom prst="rect">
            <a:avLst/>
          </a:prstGeom>
        </p:spPr>
      </p:pic>
      <p:pic>
        <p:nvPicPr>
          <p:cNvPr id="26" name="Hình ảnh 25">
            <a:extLst>
              <a:ext uri="{FF2B5EF4-FFF2-40B4-BE49-F238E27FC236}">
                <a16:creationId xmlns:a16="http://schemas.microsoft.com/office/drawing/2014/main" id="{77790417-F8CA-B2A1-5CAE-4293ED357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244" y="2347064"/>
            <a:ext cx="1261875" cy="1837948"/>
          </a:xfrm>
          <a:prstGeom prst="rect">
            <a:avLst/>
          </a:prstGeom>
        </p:spPr>
      </p:pic>
      <p:pic>
        <p:nvPicPr>
          <p:cNvPr id="27" name="Hình ảnh 26" descr="Ảnh có chứa văn bản, trong nhà, màn hình, khung ảnh&#10;&#10;Mô tả được tạo tự động">
            <a:extLst>
              <a:ext uri="{FF2B5EF4-FFF2-40B4-BE49-F238E27FC236}">
                <a16:creationId xmlns:a16="http://schemas.microsoft.com/office/drawing/2014/main" id="{139A666F-2D17-29B7-2FAA-2A80D36AA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824" y="1513537"/>
            <a:ext cx="1712518" cy="126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40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340;p29">
            <a:extLst>
              <a:ext uri="{FF2B5EF4-FFF2-40B4-BE49-F238E27FC236}">
                <a16:creationId xmlns:a16="http://schemas.microsoft.com/office/drawing/2014/main" id="{76C51992-7062-8B62-A932-99A56E563C09}"/>
              </a:ext>
            </a:extLst>
          </p:cNvPr>
          <p:cNvSpPr txBox="1">
            <a:spLocks/>
          </p:cNvSpPr>
          <p:nvPr/>
        </p:nvSpPr>
        <p:spPr>
          <a:xfrm>
            <a:off x="3371646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Công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nghệ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sử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dụng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57" name="Google Shape;341;p29">
            <a:extLst>
              <a:ext uri="{FF2B5EF4-FFF2-40B4-BE49-F238E27FC236}">
                <a16:creationId xmlns:a16="http://schemas.microsoft.com/office/drawing/2014/main" id="{9BD023AB-62B9-0A14-68F8-8388D7494D6C}"/>
              </a:ext>
            </a:extLst>
          </p:cNvPr>
          <p:cNvSpPr txBox="1">
            <a:spLocks/>
          </p:cNvSpPr>
          <p:nvPr/>
        </p:nvSpPr>
        <p:spPr>
          <a:xfrm>
            <a:off x="3478347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2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0" name="Google Shape;340;p29">
            <a:extLst>
              <a:ext uri="{FF2B5EF4-FFF2-40B4-BE49-F238E27FC236}">
                <a16:creationId xmlns:a16="http://schemas.microsoft.com/office/drawing/2014/main" id="{8E711FE3-E03D-FB5B-2106-C8F9E1F15741}"/>
              </a:ext>
            </a:extLst>
          </p:cNvPr>
          <p:cNvSpPr txBox="1">
            <a:spLocks/>
          </p:cNvSpPr>
          <p:nvPr/>
        </p:nvSpPr>
        <p:spPr>
          <a:xfrm>
            <a:off x="6112941" y="1910480"/>
            <a:ext cx="2741295" cy="70766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Phân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tích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thống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1" name="Google Shape;341;p29">
            <a:extLst>
              <a:ext uri="{FF2B5EF4-FFF2-40B4-BE49-F238E27FC236}">
                <a16:creationId xmlns:a16="http://schemas.microsoft.com/office/drawing/2014/main" id="{E0413BDE-C41E-50CF-6BB4-21CC0BAECBE6}"/>
              </a:ext>
            </a:extLst>
          </p:cNvPr>
          <p:cNvSpPr txBox="1">
            <a:spLocks/>
          </p:cNvSpPr>
          <p:nvPr/>
        </p:nvSpPr>
        <p:spPr>
          <a:xfrm>
            <a:off x="6219642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3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2" name="Google Shape;340;p29">
            <a:extLst>
              <a:ext uri="{FF2B5EF4-FFF2-40B4-BE49-F238E27FC236}">
                <a16:creationId xmlns:a16="http://schemas.microsoft.com/office/drawing/2014/main" id="{DF9228EE-C7BC-D61D-9ECA-3E338AF339CC}"/>
              </a:ext>
            </a:extLst>
          </p:cNvPr>
          <p:cNvSpPr txBox="1">
            <a:spLocks/>
          </p:cNvSpPr>
          <p:nvPr/>
        </p:nvSpPr>
        <p:spPr>
          <a:xfrm>
            <a:off x="994250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Giới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thiệu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đề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tài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3" name="Google Shape;341;p29">
            <a:extLst>
              <a:ext uri="{FF2B5EF4-FFF2-40B4-BE49-F238E27FC236}">
                <a16:creationId xmlns:a16="http://schemas.microsoft.com/office/drawing/2014/main" id="{2757E6DF-4D25-1C05-4887-F7042A8EC8F7}"/>
              </a:ext>
            </a:extLst>
          </p:cNvPr>
          <p:cNvSpPr txBox="1">
            <a:spLocks/>
          </p:cNvSpPr>
          <p:nvPr/>
        </p:nvSpPr>
        <p:spPr>
          <a:xfrm>
            <a:off x="1100951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1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4" name="Google Shape;340;p29">
            <a:extLst>
              <a:ext uri="{FF2B5EF4-FFF2-40B4-BE49-F238E27FC236}">
                <a16:creationId xmlns:a16="http://schemas.microsoft.com/office/drawing/2014/main" id="{13CB05B0-DACA-BF5D-1821-50502EC21F7B}"/>
              </a:ext>
            </a:extLst>
          </p:cNvPr>
          <p:cNvSpPr txBox="1">
            <a:spLocks/>
          </p:cNvSpPr>
          <p:nvPr/>
        </p:nvSpPr>
        <p:spPr>
          <a:xfrm>
            <a:off x="994250" y="3458525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Demo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sản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phẩm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5" name="Google Shape;341;p29">
            <a:extLst>
              <a:ext uri="{FF2B5EF4-FFF2-40B4-BE49-F238E27FC236}">
                <a16:creationId xmlns:a16="http://schemas.microsoft.com/office/drawing/2014/main" id="{C23EA16F-7344-2761-4FE4-B33C3B3FF4D3}"/>
              </a:ext>
            </a:extLst>
          </p:cNvPr>
          <p:cNvSpPr txBox="1">
            <a:spLocks/>
          </p:cNvSpPr>
          <p:nvPr/>
        </p:nvSpPr>
        <p:spPr>
          <a:xfrm>
            <a:off x="1100951" y="288147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4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Google Shape;340;p29">
            <a:extLst>
              <a:ext uri="{FF2B5EF4-FFF2-40B4-BE49-F238E27FC236}">
                <a16:creationId xmlns:a16="http://schemas.microsoft.com/office/drawing/2014/main" id="{3E6E1FC7-9820-BED3-4884-BE2C3AD69DCB}"/>
              </a:ext>
            </a:extLst>
          </p:cNvPr>
          <p:cNvSpPr txBox="1">
            <a:spLocks/>
          </p:cNvSpPr>
          <p:nvPr/>
        </p:nvSpPr>
        <p:spPr>
          <a:xfrm>
            <a:off x="3478347" y="3370060"/>
            <a:ext cx="2634594" cy="707665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luận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và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hướng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phát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triển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7" name="Google Shape;341;p29">
            <a:extLst>
              <a:ext uri="{FF2B5EF4-FFF2-40B4-BE49-F238E27FC236}">
                <a16:creationId xmlns:a16="http://schemas.microsoft.com/office/drawing/2014/main" id="{8E49BF33-77D8-9A6A-26C4-71FCEB112377}"/>
              </a:ext>
            </a:extLst>
          </p:cNvPr>
          <p:cNvSpPr txBox="1">
            <a:spLocks/>
          </p:cNvSpPr>
          <p:nvPr/>
        </p:nvSpPr>
        <p:spPr>
          <a:xfrm>
            <a:off x="3585048" y="288147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5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21" name="Hình ảnh 20" descr="Ảnh có chứa văn bản, trong nhà, tường, sàn&#10;&#10;Mô tả được tạo tự động">
            <a:extLst>
              <a:ext uri="{FF2B5EF4-FFF2-40B4-BE49-F238E27FC236}">
                <a16:creationId xmlns:a16="http://schemas.microsoft.com/office/drawing/2014/main" id="{28D58EBA-0FD1-B0E4-BD07-B1F3D6CD4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832" y="1109850"/>
            <a:ext cx="3081884" cy="21368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Hình ảnh 21">
            <a:extLst>
              <a:ext uri="{FF2B5EF4-FFF2-40B4-BE49-F238E27FC236}">
                <a16:creationId xmlns:a16="http://schemas.microsoft.com/office/drawing/2014/main" id="{50691C2B-9C1E-DB68-8053-C1014CAB0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8366" y="3131568"/>
            <a:ext cx="1335512" cy="1316926"/>
          </a:xfrm>
          <a:prstGeom prst="rect">
            <a:avLst/>
          </a:prstGeom>
        </p:spPr>
      </p:pic>
      <p:pic>
        <p:nvPicPr>
          <p:cNvPr id="3" name="Hình ảnh 2" descr="Ảnh có chứa văn bản, đồ họa véc-tơ&#10;&#10;Mô tả được tạo tự động">
            <a:extLst>
              <a:ext uri="{FF2B5EF4-FFF2-40B4-BE49-F238E27FC236}">
                <a16:creationId xmlns:a16="http://schemas.microsoft.com/office/drawing/2014/main" id="{577756E2-0246-083D-30C5-5B2AD304C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2459" y="2881475"/>
            <a:ext cx="1261875" cy="1837948"/>
          </a:xfrm>
          <a:prstGeom prst="rect">
            <a:avLst/>
          </a:prstGeom>
        </p:spPr>
      </p:pic>
      <p:pic>
        <p:nvPicPr>
          <p:cNvPr id="5" name="Hình ảnh 4" descr="Ảnh có chứa văn bản, trong nhà, màn hình, khung ảnh&#10;&#10;Mô tả được tạo tự động">
            <a:extLst>
              <a:ext uri="{FF2B5EF4-FFF2-40B4-BE49-F238E27FC236}">
                <a16:creationId xmlns:a16="http://schemas.microsoft.com/office/drawing/2014/main" id="{654F775C-DC99-1375-55B6-1CF4BDBDE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55180" y="1008022"/>
            <a:ext cx="3081884" cy="227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27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340;p29">
            <a:extLst>
              <a:ext uri="{FF2B5EF4-FFF2-40B4-BE49-F238E27FC236}">
                <a16:creationId xmlns:a16="http://schemas.microsoft.com/office/drawing/2014/main" id="{76C51992-7062-8B62-A932-99A56E563C09}"/>
              </a:ext>
            </a:extLst>
          </p:cNvPr>
          <p:cNvSpPr txBox="1">
            <a:spLocks/>
          </p:cNvSpPr>
          <p:nvPr/>
        </p:nvSpPr>
        <p:spPr>
          <a:xfrm>
            <a:off x="2304846" y="356182"/>
            <a:ext cx="3689554" cy="48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Công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nghệ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sử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dụng</a:t>
            </a:r>
            <a:endParaRPr lang="vi-VN" sz="34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57" name="Google Shape;341;p29">
            <a:extLst>
              <a:ext uri="{FF2B5EF4-FFF2-40B4-BE49-F238E27FC236}">
                <a16:creationId xmlns:a16="http://schemas.microsoft.com/office/drawing/2014/main" id="{9BD023AB-62B9-0A14-68F8-8388D7494D6C}"/>
              </a:ext>
            </a:extLst>
          </p:cNvPr>
          <p:cNvSpPr txBox="1">
            <a:spLocks/>
          </p:cNvSpPr>
          <p:nvPr/>
        </p:nvSpPr>
        <p:spPr>
          <a:xfrm>
            <a:off x="1346352" y="356182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2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0" name="Google Shape;340;p29">
            <a:extLst>
              <a:ext uri="{FF2B5EF4-FFF2-40B4-BE49-F238E27FC236}">
                <a16:creationId xmlns:a16="http://schemas.microsoft.com/office/drawing/2014/main" id="{8E711FE3-E03D-FB5B-2106-C8F9E1F15741}"/>
              </a:ext>
            </a:extLst>
          </p:cNvPr>
          <p:cNvSpPr txBox="1">
            <a:spLocks/>
          </p:cNvSpPr>
          <p:nvPr/>
        </p:nvSpPr>
        <p:spPr>
          <a:xfrm>
            <a:off x="6225386" y="6563546"/>
            <a:ext cx="2741295" cy="70766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Phân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tích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thống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1" name="Google Shape;341;p29">
            <a:extLst>
              <a:ext uri="{FF2B5EF4-FFF2-40B4-BE49-F238E27FC236}">
                <a16:creationId xmlns:a16="http://schemas.microsoft.com/office/drawing/2014/main" id="{E0413BDE-C41E-50CF-6BB4-21CC0BAECBE6}"/>
              </a:ext>
            </a:extLst>
          </p:cNvPr>
          <p:cNvSpPr txBox="1">
            <a:spLocks/>
          </p:cNvSpPr>
          <p:nvPr/>
        </p:nvSpPr>
        <p:spPr>
          <a:xfrm>
            <a:off x="6332087" y="6078746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3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2" name="Google Shape;340;p29">
            <a:extLst>
              <a:ext uri="{FF2B5EF4-FFF2-40B4-BE49-F238E27FC236}">
                <a16:creationId xmlns:a16="http://schemas.microsoft.com/office/drawing/2014/main" id="{DF9228EE-C7BC-D61D-9ECA-3E338AF339CC}"/>
              </a:ext>
            </a:extLst>
          </p:cNvPr>
          <p:cNvSpPr txBox="1">
            <a:spLocks/>
          </p:cNvSpPr>
          <p:nvPr/>
        </p:nvSpPr>
        <p:spPr>
          <a:xfrm>
            <a:off x="1106695" y="6655796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Giới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thiệu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đề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tài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3" name="Google Shape;341;p29">
            <a:extLst>
              <a:ext uri="{FF2B5EF4-FFF2-40B4-BE49-F238E27FC236}">
                <a16:creationId xmlns:a16="http://schemas.microsoft.com/office/drawing/2014/main" id="{2757E6DF-4D25-1C05-4887-F7042A8EC8F7}"/>
              </a:ext>
            </a:extLst>
          </p:cNvPr>
          <p:cNvSpPr txBox="1">
            <a:spLocks/>
          </p:cNvSpPr>
          <p:nvPr/>
        </p:nvSpPr>
        <p:spPr>
          <a:xfrm>
            <a:off x="1213396" y="6078746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1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4" name="Google Shape;340;p29">
            <a:extLst>
              <a:ext uri="{FF2B5EF4-FFF2-40B4-BE49-F238E27FC236}">
                <a16:creationId xmlns:a16="http://schemas.microsoft.com/office/drawing/2014/main" id="{13CB05B0-DACA-BF5D-1821-50502EC21F7B}"/>
              </a:ext>
            </a:extLst>
          </p:cNvPr>
          <p:cNvSpPr txBox="1">
            <a:spLocks/>
          </p:cNvSpPr>
          <p:nvPr/>
        </p:nvSpPr>
        <p:spPr>
          <a:xfrm>
            <a:off x="1106695" y="8111591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Demo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sản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phẩm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5" name="Google Shape;341;p29">
            <a:extLst>
              <a:ext uri="{FF2B5EF4-FFF2-40B4-BE49-F238E27FC236}">
                <a16:creationId xmlns:a16="http://schemas.microsoft.com/office/drawing/2014/main" id="{C23EA16F-7344-2761-4FE4-B33C3B3FF4D3}"/>
              </a:ext>
            </a:extLst>
          </p:cNvPr>
          <p:cNvSpPr txBox="1">
            <a:spLocks/>
          </p:cNvSpPr>
          <p:nvPr/>
        </p:nvSpPr>
        <p:spPr>
          <a:xfrm>
            <a:off x="1213396" y="7534541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4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Google Shape;340;p29">
            <a:extLst>
              <a:ext uri="{FF2B5EF4-FFF2-40B4-BE49-F238E27FC236}">
                <a16:creationId xmlns:a16="http://schemas.microsoft.com/office/drawing/2014/main" id="{3E6E1FC7-9820-BED3-4884-BE2C3AD69DCB}"/>
              </a:ext>
            </a:extLst>
          </p:cNvPr>
          <p:cNvSpPr txBox="1">
            <a:spLocks/>
          </p:cNvSpPr>
          <p:nvPr/>
        </p:nvSpPr>
        <p:spPr>
          <a:xfrm>
            <a:off x="3590792" y="8023126"/>
            <a:ext cx="2634594" cy="707665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luận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và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hướng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phát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triển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7" name="Google Shape;341;p29">
            <a:extLst>
              <a:ext uri="{FF2B5EF4-FFF2-40B4-BE49-F238E27FC236}">
                <a16:creationId xmlns:a16="http://schemas.microsoft.com/office/drawing/2014/main" id="{8E49BF33-77D8-9A6A-26C4-71FCEB112377}"/>
              </a:ext>
            </a:extLst>
          </p:cNvPr>
          <p:cNvSpPr txBox="1">
            <a:spLocks/>
          </p:cNvSpPr>
          <p:nvPr/>
        </p:nvSpPr>
        <p:spPr>
          <a:xfrm>
            <a:off x="3697493" y="7534541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5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70AC0997-EE35-DBE5-C2F7-12BCD01E0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039" y="2656674"/>
            <a:ext cx="2541592" cy="1688001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824CB0B0-D8BD-EBE2-850A-ABBB32A2F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695" y="1007910"/>
            <a:ext cx="3283635" cy="1873565"/>
          </a:xfrm>
          <a:prstGeom prst="rect">
            <a:avLst/>
          </a:prstGeom>
        </p:spPr>
      </p:pic>
      <p:pic>
        <p:nvPicPr>
          <p:cNvPr id="8" name="Hình ảnh 7" descr="Ảnh có chứa văn bản, trong nhà&#10;&#10;Mô tả được tạo tự động">
            <a:extLst>
              <a:ext uri="{FF2B5EF4-FFF2-40B4-BE49-F238E27FC236}">
                <a16:creationId xmlns:a16="http://schemas.microsoft.com/office/drawing/2014/main" id="{58FBB2C8-1BE2-0D7F-995A-A9641D4AB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216" y="1737303"/>
            <a:ext cx="3008805" cy="1568877"/>
          </a:xfrm>
          <a:prstGeom prst="roundRect">
            <a:avLst>
              <a:gd name="adj" fmla="val 406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A298F40D-DCC5-E3F9-2B9E-527704976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351" y="1902382"/>
            <a:ext cx="2823380" cy="1505803"/>
          </a:xfrm>
          <a:prstGeom prst="rect">
            <a:avLst/>
          </a:prstGeom>
        </p:spPr>
      </p:pic>
      <p:sp>
        <p:nvSpPr>
          <p:cNvPr id="12" name="Chữ thập 11">
            <a:extLst>
              <a:ext uri="{FF2B5EF4-FFF2-40B4-BE49-F238E27FC236}">
                <a16:creationId xmlns:a16="http://schemas.microsoft.com/office/drawing/2014/main" id="{1E6CCC13-3E26-AEF1-73A7-C649F78F74B4}"/>
              </a:ext>
            </a:extLst>
          </p:cNvPr>
          <p:cNvSpPr/>
          <p:nvPr/>
        </p:nvSpPr>
        <p:spPr>
          <a:xfrm>
            <a:off x="4449854" y="2571750"/>
            <a:ext cx="334331" cy="340360"/>
          </a:xfrm>
          <a:prstGeom prst="plus">
            <a:avLst>
              <a:gd name="adj" fmla="val 41350"/>
            </a:avLst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Dấu Nhân 12">
            <a:extLst>
              <a:ext uri="{FF2B5EF4-FFF2-40B4-BE49-F238E27FC236}">
                <a16:creationId xmlns:a16="http://schemas.microsoft.com/office/drawing/2014/main" id="{61CBCB3C-3E59-5ABB-6335-1262E7F4DD89}"/>
              </a:ext>
            </a:extLst>
          </p:cNvPr>
          <p:cNvSpPr/>
          <p:nvPr/>
        </p:nvSpPr>
        <p:spPr>
          <a:xfrm>
            <a:off x="-1944547" y="1331088"/>
            <a:ext cx="13461357" cy="2467337"/>
          </a:xfrm>
          <a:prstGeom prst="mathMultiply">
            <a:avLst>
              <a:gd name="adj1" fmla="val 35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19F1E2A7-7808-805F-B077-E9EFA729FE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6715" t="-34620" r="-33591" b="-33557"/>
          <a:stretch/>
        </p:blipFill>
        <p:spPr>
          <a:xfrm rot="-2880000">
            <a:off x="474953" y="520574"/>
            <a:ext cx="4075568" cy="5426301"/>
          </a:xfrm>
          <a:prstGeom prst="rect">
            <a:avLst/>
          </a:prstGeom>
        </p:spPr>
      </p:pic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669BC63-CB1B-5763-0CE1-6C0FC38B16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6715" t="-34620" r="-33591" b="-33557"/>
          <a:stretch/>
        </p:blipFill>
        <p:spPr>
          <a:xfrm rot="18720000">
            <a:off x="4435795" y="198958"/>
            <a:ext cx="4075568" cy="5426301"/>
          </a:xfrm>
          <a:prstGeom prst="rect">
            <a:avLst/>
          </a:prstGeom>
        </p:spPr>
      </p:pic>
      <p:pic>
        <p:nvPicPr>
          <p:cNvPr id="30" name="Hình ảnh 29">
            <a:extLst>
              <a:ext uri="{FF2B5EF4-FFF2-40B4-BE49-F238E27FC236}">
                <a16:creationId xmlns:a16="http://schemas.microsoft.com/office/drawing/2014/main" id="{46871ABF-83A3-D020-3D22-B3F13D837F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21" t="34816" r="53835" b="44649"/>
          <a:stretch/>
        </p:blipFill>
        <p:spPr>
          <a:xfrm>
            <a:off x="5645754" y="1668080"/>
            <a:ext cx="2336727" cy="782392"/>
          </a:xfrm>
          <a:prstGeom prst="rect">
            <a:avLst/>
          </a:prstGeom>
        </p:spPr>
      </p:pic>
      <p:pic>
        <p:nvPicPr>
          <p:cNvPr id="42" name="Hình ảnh 41">
            <a:extLst>
              <a:ext uri="{FF2B5EF4-FFF2-40B4-BE49-F238E27FC236}">
                <a16:creationId xmlns:a16="http://schemas.microsoft.com/office/drawing/2014/main" id="{01E6335F-2B11-B82E-05D2-89ADEAA4B4D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486" t="36727" r="5070" b="39592"/>
          <a:stretch/>
        </p:blipFill>
        <p:spPr>
          <a:xfrm>
            <a:off x="5621855" y="2618146"/>
            <a:ext cx="2336727" cy="90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70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repeatCount="5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2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8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7037E-6 L 0.01598 0.09908 L 0.03108 -3.7037E-6 L 0.04705 0.09908 L 0.06302 -3.7037E-6 L 0.07795 0.09908 L 0.09393 -3.7037E-6 L 0.10903 0.09908 L 0.125 -3.7037E-6 L 0.14098 0.09908 L 0.15608 -3.7037E-6 L 0.17205 0.09908 L 0.18698 -3.7037E-6 L 0.20295 0.09908 L 0.21893 -3.7037E-6 L 0.23403 0.09908 L 0.25 -3.7037E-6 " pathEditMode="relative" rAng="0" ptsTypes="AAAAAAAAAAAAAAAAA">
                                      <p:cBhvr>
                                        <p:cTn id="4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493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38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6.17284E-7 L 0.01597 0.09907 L 0.03108 6.17284E-7 L 0.04705 0.09907 L 0.06302 6.17284E-7 L 0.07795 0.09907 L 0.09393 6.17284E-7 L 0.10903 0.09907 L 0.125 6.17284E-7 L 0.14097 0.09907 L 0.15608 6.17284E-7 L 0.17205 0.09907 L 0.18698 6.17284E-7 L 0.20295 0.09907 L 0.21893 6.17284E-7 L 0.23403 0.09907 L 0.25 6.17284E-7 " pathEditMode="relative" rAng="0" ptsTypes="AAAAAAAAAAAAAAAAA">
                                      <p:cBhvr>
                                        <p:cTn id="6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4938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3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340;p29">
            <a:extLst>
              <a:ext uri="{FF2B5EF4-FFF2-40B4-BE49-F238E27FC236}">
                <a16:creationId xmlns:a16="http://schemas.microsoft.com/office/drawing/2014/main" id="{76C51992-7062-8B62-A932-99A56E563C09}"/>
              </a:ext>
            </a:extLst>
          </p:cNvPr>
          <p:cNvSpPr txBox="1">
            <a:spLocks/>
          </p:cNvSpPr>
          <p:nvPr/>
        </p:nvSpPr>
        <p:spPr>
          <a:xfrm>
            <a:off x="3371646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Công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nghệ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sử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dụng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57" name="Google Shape;341;p29">
            <a:extLst>
              <a:ext uri="{FF2B5EF4-FFF2-40B4-BE49-F238E27FC236}">
                <a16:creationId xmlns:a16="http://schemas.microsoft.com/office/drawing/2014/main" id="{9BD023AB-62B9-0A14-68F8-8388D7494D6C}"/>
              </a:ext>
            </a:extLst>
          </p:cNvPr>
          <p:cNvSpPr txBox="1">
            <a:spLocks/>
          </p:cNvSpPr>
          <p:nvPr/>
        </p:nvSpPr>
        <p:spPr>
          <a:xfrm>
            <a:off x="3478347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2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0" name="Google Shape;340;p29">
            <a:extLst>
              <a:ext uri="{FF2B5EF4-FFF2-40B4-BE49-F238E27FC236}">
                <a16:creationId xmlns:a16="http://schemas.microsoft.com/office/drawing/2014/main" id="{8E711FE3-E03D-FB5B-2106-C8F9E1F15741}"/>
              </a:ext>
            </a:extLst>
          </p:cNvPr>
          <p:cNvSpPr txBox="1">
            <a:spLocks/>
          </p:cNvSpPr>
          <p:nvPr/>
        </p:nvSpPr>
        <p:spPr>
          <a:xfrm>
            <a:off x="6112941" y="1910480"/>
            <a:ext cx="2741295" cy="70766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Phân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tích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thống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1" name="Google Shape;341;p29">
            <a:extLst>
              <a:ext uri="{FF2B5EF4-FFF2-40B4-BE49-F238E27FC236}">
                <a16:creationId xmlns:a16="http://schemas.microsoft.com/office/drawing/2014/main" id="{E0413BDE-C41E-50CF-6BB4-21CC0BAECBE6}"/>
              </a:ext>
            </a:extLst>
          </p:cNvPr>
          <p:cNvSpPr txBox="1">
            <a:spLocks/>
          </p:cNvSpPr>
          <p:nvPr/>
        </p:nvSpPr>
        <p:spPr>
          <a:xfrm>
            <a:off x="6219642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3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2" name="Google Shape;340;p29">
            <a:extLst>
              <a:ext uri="{FF2B5EF4-FFF2-40B4-BE49-F238E27FC236}">
                <a16:creationId xmlns:a16="http://schemas.microsoft.com/office/drawing/2014/main" id="{DF9228EE-C7BC-D61D-9ECA-3E338AF339CC}"/>
              </a:ext>
            </a:extLst>
          </p:cNvPr>
          <p:cNvSpPr txBox="1">
            <a:spLocks/>
          </p:cNvSpPr>
          <p:nvPr/>
        </p:nvSpPr>
        <p:spPr>
          <a:xfrm>
            <a:off x="994250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Giới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thiệu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đề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tài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3" name="Google Shape;341;p29">
            <a:extLst>
              <a:ext uri="{FF2B5EF4-FFF2-40B4-BE49-F238E27FC236}">
                <a16:creationId xmlns:a16="http://schemas.microsoft.com/office/drawing/2014/main" id="{2757E6DF-4D25-1C05-4887-F7042A8EC8F7}"/>
              </a:ext>
            </a:extLst>
          </p:cNvPr>
          <p:cNvSpPr txBox="1">
            <a:spLocks/>
          </p:cNvSpPr>
          <p:nvPr/>
        </p:nvSpPr>
        <p:spPr>
          <a:xfrm>
            <a:off x="1100951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1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4" name="Google Shape;340;p29">
            <a:extLst>
              <a:ext uri="{FF2B5EF4-FFF2-40B4-BE49-F238E27FC236}">
                <a16:creationId xmlns:a16="http://schemas.microsoft.com/office/drawing/2014/main" id="{13CB05B0-DACA-BF5D-1821-50502EC21F7B}"/>
              </a:ext>
            </a:extLst>
          </p:cNvPr>
          <p:cNvSpPr txBox="1">
            <a:spLocks/>
          </p:cNvSpPr>
          <p:nvPr/>
        </p:nvSpPr>
        <p:spPr>
          <a:xfrm>
            <a:off x="994250" y="3458525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Demo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sản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phẩm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5" name="Google Shape;341;p29">
            <a:extLst>
              <a:ext uri="{FF2B5EF4-FFF2-40B4-BE49-F238E27FC236}">
                <a16:creationId xmlns:a16="http://schemas.microsoft.com/office/drawing/2014/main" id="{C23EA16F-7344-2761-4FE4-B33C3B3FF4D3}"/>
              </a:ext>
            </a:extLst>
          </p:cNvPr>
          <p:cNvSpPr txBox="1">
            <a:spLocks/>
          </p:cNvSpPr>
          <p:nvPr/>
        </p:nvSpPr>
        <p:spPr>
          <a:xfrm>
            <a:off x="1100951" y="288147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4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Google Shape;340;p29">
            <a:extLst>
              <a:ext uri="{FF2B5EF4-FFF2-40B4-BE49-F238E27FC236}">
                <a16:creationId xmlns:a16="http://schemas.microsoft.com/office/drawing/2014/main" id="{3E6E1FC7-9820-BED3-4884-BE2C3AD69DCB}"/>
              </a:ext>
            </a:extLst>
          </p:cNvPr>
          <p:cNvSpPr txBox="1">
            <a:spLocks/>
          </p:cNvSpPr>
          <p:nvPr/>
        </p:nvSpPr>
        <p:spPr>
          <a:xfrm>
            <a:off x="3478347" y="3370060"/>
            <a:ext cx="2634594" cy="707665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luận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và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hướng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phát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triển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7" name="Google Shape;341;p29">
            <a:extLst>
              <a:ext uri="{FF2B5EF4-FFF2-40B4-BE49-F238E27FC236}">
                <a16:creationId xmlns:a16="http://schemas.microsoft.com/office/drawing/2014/main" id="{8E49BF33-77D8-9A6A-26C4-71FCEB112377}"/>
              </a:ext>
            </a:extLst>
          </p:cNvPr>
          <p:cNvSpPr txBox="1">
            <a:spLocks/>
          </p:cNvSpPr>
          <p:nvPr/>
        </p:nvSpPr>
        <p:spPr>
          <a:xfrm>
            <a:off x="3585048" y="288147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5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70AC0997-EE35-DBE5-C2F7-12BCD01E0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50" y="5968121"/>
            <a:ext cx="3094432" cy="2055170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824CB0B0-D8BD-EBE2-850A-ABBB32A2F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5485" y="-3555961"/>
            <a:ext cx="4791075" cy="2733675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39626D3C-584A-B6FE-FCAB-CBE2D4C7F4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476" r="46953" b="40924"/>
          <a:stretch/>
        </p:blipFill>
        <p:spPr>
          <a:xfrm>
            <a:off x="5473101" y="6208970"/>
            <a:ext cx="2920482" cy="1051560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C67432EE-424F-0684-9A2D-B1AAA1C483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08" t="33143" b="39257"/>
          <a:stretch/>
        </p:blipFill>
        <p:spPr>
          <a:xfrm>
            <a:off x="5562694" y="-2733234"/>
            <a:ext cx="2741296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14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340;p29">
            <a:extLst>
              <a:ext uri="{FF2B5EF4-FFF2-40B4-BE49-F238E27FC236}">
                <a16:creationId xmlns:a16="http://schemas.microsoft.com/office/drawing/2014/main" id="{76C51992-7062-8B62-A932-99A56E563C09}"/>
              </a:ext>
            </a:extLst>
          </p:cNvPr>
          <p:cNvSpPr txBox="1">
            <a:spLocks/>
          </p:cNvSpPr>
          <p:nvPr/>
        </p:nvSpPr>
        <p:spPr>
          <a:xfrm>
            <a:off x="-2968194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Công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nghệ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sử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dụng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57" name="Google Shape;341;p29">
            <a:extLst>
              <a:ext uri="{FF2B5EF4-FFF2-40B4-BE49-F238E27FC236}">
                <a16:creationId xmlns:a16="http://schemas.microsoft.com/office/drawing/2014/main" id="{9BD023AB-62B9-0A14-68F8-8388D7494D6C}"/>
              </a:ext>
            </a:extLst>
          </p:cNvPr>
          <p:cNvSpPr txBox="1">
            <a:spLocks/>
          </p:cNvSpPr>
          <p:nvPr/>
        </p:nvSpPr>
        <p:spPr>
          <a:xfrm>
            <a:off x="-2861493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2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0" name="Google Shape;340;p29">
            <a:extLst>
              <a:ext uri="{FF2B5EF4-FFF2-40B4-BE49-F238E27FC236}">
                <a16:creationId xmlns:a16="http://schemas.microsoft.com/office/drawing/2014/main" id="{8E711FE3-E03D-FB5B-2106-C8F9E1F15741}"/>
              </a:ext>
            </a:extLst>
          </p:cNvPr>
          <p:cNvSpPr txBox="1">
            <a:spLocks/>
          </p:cNvSpPr>
          <p:nvPr/>
        </p:nvSpPr>
        <p:spPr>
          <a:xfrm>
            <a:off x="2361234" y="309785"/>
            <a:ext cx="5162309" cy="484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Phân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tích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thiết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kế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hệ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thống</a:t>
            </a:r>
            <a:endParaRPr lang="vi-VN" sz="34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1" name="Google Shape;341;p29">
            <a:extLst>
              <a:ext uri="{FF2B5EF4-FFF2-40B4-BE49-F238E27FC236}">
                <a16:creationId xmlns:a16="http://schemas.microsoft.com/office/drawing/2014/main" id="{E0413BDE-C41E-50CF-6BB4-21CC0BAECBE6}"/>
              </a:ext>
            </a:extLst>
          </p:cNvPr>
          <p:cNvSpPr txBox="1">
            <a:spLocks/>
          </p:cNvSpPr>
          <p:nvPr/>
        </p:nvSpPr>
        <p:spPr>
          <a:xfrm>
            <a:off x="1457801" y="30978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3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2" name="Google Shape;340;p29">
            <a:extLst>
              <a:ext uri="{FF2B5EF4-FFF2-40B4-BE49-F238E27FC236}">
                <a16:creationId xmlns:a16="http://schemas.microsoft.com/office/drawing/2014/main" id="{DF9228EE-C7BC-D61D-9ECA-3E338AF339CC}"/>
              </a:ext>
            </a:extLst>
          </p:cNvPr>
          <p:cNvSpPr txBox="1">
            <a:spLocks/>
          </p:cNvSpPr>
          <p:nvPr/>
        </p:nvSpPr>
        <p:spPr>
          <a:xfrm>
            <a:off x="-5345590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Giới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thiệu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đề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tài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3" name="Google Shape;341;p29">
            <a:extLst>
              <a:ext uri="{FF2B5EF4-FFF2-40B4-BE49-F238E27FC236}">
                <a16:creationId xmlns:a16="http://schemas.microsoft.com/office/drawing/2014/main" id="{2757E6DF-4D25-1C05-4887-F7042A8EC8F7}"/>
              </a:ext>
            </a:extLst>
          </p:cNvPr>
          <p:cNvSpPr txBox="1">
            <a:spLocks/>
          </p:cNvSpPr>
          <p:nvPr/>
        </p:nvSpPr>
        <p:spPr>
          <a:xfrm>
            <a:off x="-5238889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1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4" name="Google Shape;340;p29">
            <a:extLst>
              <a:ext uri="{FF2B5EF4-FFF2-40B4-BE49-F238E27FC236}">
                <a16:creationId xmlns:a16="http://schemas.microsoft.com/office/drawing/2014/main" id="{13CB05B0-DACA-BF5D-1821-50502EC21F7B}"/>
              </a:ext>
            </a:extLst>
          </p:cNvPr>
          <p:cNvSpPr txBox="1">
            <a:spLocks/>
          </p:cNvSpPr>
          <p:nvPr/>
        </p:nvSpPr>
        <p:spPr>
          <a:xfrm>
            <a:off x="-5345590" y="3458525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Demo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sản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phẩm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5" name="Google Shape;341;p29">
            <a:extLst>
              <a:ext uri="{FF2B5EF4-FFF2-40B4-BE49-F238E27FC236}">
                <a16:creationId xmlns:a16="http://schemas.microsoft.com/office/drawing/2014/main" id="{C23EA16F-7344-2761-4FE4-B33C3B3FF4D3}"/>
              </a:ext>
            </a:extLst>
          </p:cNvPr>
          <p:cNvSpPr txBox="1">
            <a:spLocks/>
          </p:cNvSpPr>
          <p:nvPr/>
        </p:nvSpPr>
        <p:spPr>
          <a:xfrm>
            <a:off x="-5238889" y="288147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4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Google Shape;340;p29">
            <a:extLst>
              <a:ext uri="{FF2B5EF4-FFF2-40B4-BE49-F238E27FC236}">
                <a16:creationId xmlns:a16="http://schemas.microsoft.com/office/drawing/2014/main" id="{3E6E1FC7-9820-BED3-4884-BE2C3AD69DCB}"/>
              </a:ext>
            </a:extLst>
          </p:cNvPr>
          <p:cNvSpPr txBox="1">
            <a:spLocks/>
          </p:cNvSpPr>
          <p:nvPr/>
        </p:nvSpPr>
        <p:spPr>
          <a:xfrm>
            <a:off x="-2861493" y="3370060"/>
            <a:ext cx="2634594" cy="707665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luận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và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hướng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phát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triển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7" name="Google Shape;341;p29">
            <a:extLst>
              <a:ext uri="{FF2B5EF4-FFF2-40B4-BE49-F238E27FC236}">
                <a16:creationId xmlns:a16="http://schemas.microsoft.com/office/drawing/2014/main" id="{8E49BF33-77D8-9A6A-26C4-71FCEB112377}"/>
              </a:ext>
            </a:extLst>
          </p:cNvPr>
          <p:cNvSpPr txBox="1">
            <a:spLocks/>
          </p:cNvSpPr>
          <p:nvPr/>
        </p:nvSpPr>
        <p:spPr>
          <a:xfrm>
            <a:off x="-2754792" y="288147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5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112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340;p29">
            <a:extLst>
              <a:ext uri="{FF2B5EF4-FFF2-40B4-BE49-F238E27FC236}">
                <a16:creationId xmlns:a16="http://schemas.microsoft.com/office/drawing/2014/main" id="{76C51992-7062-8B62-A932-99A56E563C09}"/>
              </a:ext>
            </a:extLst>
          </p:cNvPr>
          <p:cNvSpPr txBox="1">
            <a:spLocks/>
          </p:cNvSpPr>
          <p:nvPr/>
        </p:nvSpPr>
        <p:spPr>
          <a:xfrm>
            <a:off x="3371646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Công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nghệ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sử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dụng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57" name="Google Shape;341;p29">
            <a:extLst>
              <a:ext uri="{FF2B5EF4-FFF2-40B4-BE49-F238E27FC236}">
                <a16:creationId xmlns:a16="http://schemas.microsoft.com/office/drawing/2014/main" id="{9BD023AB-62B9-0A14-68F8-8388D7494D6C}"/>
              </a:ext>
            </a:extLst>
          </p:cNvPr>
          <p:cNvSpPr txBox="1">
            <a:spLocks/>
          </p:cNvSpPr>
          <p:nvPr/>
        </p:nvSpPr>
        <p:spPr>
          <a:xfrm>
            <a:off x="3478347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2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0" name="Google Shape;340;p29">
            <a:extLst>
              <a:ext uri="{FF2B5EF4-FFF2-40B4-BE49-F238E27FC236}">
                <a16:creationId xmlns:a16="http://schemas.microsoft.com/office/drawing/2014/main" id="{8E711FE3-E03D-FB5B-2106-C8F9E1F15741}"/>
              </a:ext>
            </a:extLst>
          </p:cNvPr>
          <p:cNvSpPr txBox="1">
            <a:spLocks/>
          </p:cNvSpPr>
          <p:nvPr/>
        </p:nvSpPr>
        <p:spPr>
          <a:xfrm>
            <a:off x="6112941" y="1910480"/>
            <a:ext cx="2741295" cy="70766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Phân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tích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thống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1" name="Google Shape;341;p29">
            <a:extLst>
              <a:ext uri="{FF2B5EF4-FFF2-40B4-BE49-F238E27FC236}">
                <a16:creationId xmlns:a16="http://schemas.microsoft.com/office/drawing/2014/main" id="{E0413BDE-C41E-50CF-6BB4-21CC0BAECBE6}"/>
              </a:ext>
            </a:extLst>
          </p:cNvPr>
          <p:cNvSpPr txBox="1">
            <a:spLocks/>
          </p:cNvSpPr>
          <p:nvPr/>
        </p:nvSpPr>
        <p:spPr>
          <a:xfrm>
            <a:off x="6219642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3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2" name="Google Shape;340;p29">
            <a:extLst>
              <a:ext uri="{FF2B5EF4-FFF2-40B4-BE49-F238E27FC236}">
                <a16:creationId xmlns:a16="http://schemas.microsoft.com/office/drawing/2014/main" id="{DF9228EE-C7BC-D61D-9ECA-3E338AF339CC}"/>
              </a:ext>
            </a:extLst>
          </p:cNvPr>
          <p:cNvSpPr txBox="1">
            <a:spLocks/>
          </p:cNvSpPr>
          <p:nvPr/>
        </p:nvSpPr>
        <p:spPr>
          <a:xfrm>
            <a:off x="994250" y="2002730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Giới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thiệu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đề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tài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3" name="Google Shape;341;p29">
            <a:extLst>
              <a:ext uri="{FF2B5EF4-FFF2-40B4-BE49-F238E27FC236}">
                <a16:creationId xmlns:a16="http://schemas.microsoft.com/office/drawing/2014/main" id="{2757E6DF-4D25-1C05-4887-F7042A8EC8F7}"/>
              </a:ext>
            </a:extLst>
          </p:cNvPr>
          <p:cNvSpPr txBox="1">
            <a:spLocks/>
          </p:cNvSpPr>
          <p:nvPr/>
        </p:nvSpPr>
        <p:spPr>
          <a:xfrm>
            <a:off x="1100951" y="1425680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1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4" name="Google Shape;340;p29">
            <a:extLst>
              <a:ext uri="{FF2B5EF4-FFF2-40B4-BE49-F238E27FC236}">
                <a16:creationId xmlns:a16="http://schemas.microsoft.com/office/drawing/2014/main" id="{13CB05B0-DACA-BF5D-1821-50502EC21F7B}"/>
              </a:ext>
            </a:extLst>
          </p:cNvPr>
          <p:cNvSpPr txBox="1">
            <a:spLocks/>
          </p:cNvSpPr>
          <p:nvPr/>
        </p:nvSpPr>
        <p:spPr>
          <a:xfrm>
            <a:off x="994250" y="3458525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Demo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sản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phẩm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5" name="Google Shape;341;p29">
            <a:extLst>
              <a:ext uri="{FF2B5EF4-FFF2-40B4-BE49-F238E27FC236}">
                <a16:creationId xmlns:a16="http://schemas.microsoft.com/office/drawing/2014/main" id="{C23EA16F-7344-2761-4FE4-B33C3B3FF4D3}"/>
              </a:ext>
            </a:extLst>
          </p:cNvPr>
          <p:cNvSpPr txBox="1">
            <a:spLocks/>
          </p:cNvSpPr>
          <p:nvPr/>
        </p:nvSpPr>
        <p:spPr>
          <a:xfrm>
            <a:off x="1100951" y="288147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4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Google Shape;340;p29">
            <a:extLst>
              <a:ext uri="{FF2B5EF4-FFF2-40B4-BE49-F238E27FC236}">
                <a16:creationId xmlns:a16="http://schemas.microsoft.com/office/drawing/2014/main" id="{3E6E1FC7-9820-BED3-4884-BE2C3AD69DCB}"/>
              </a:ext>
            </a:extLst>
          </p:cNvPr>
          <p:cNvSpPr txBox="1">
            <a:spLocks/>
          </p:cNvSpPr>
          <p:nvPr/>
        </p:nvSpPr>
        <p:spPr>
          <a:xfrm>
            <a:off x="3478347" y="3370060"/>
            <a:ext cx="2634594" cy="707665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luận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và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hướng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phát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triển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7" name="Google Shape;341;p29">
            <a:extLst>
              <a:ext uri="{FF2B5EF4-FFF2-40B4-BE49-F238E27FC236}">
                <a16:creationId xmlns:a16="http://schemas.microsoft.com/office/drawing/2014/main" id="{8E49BF33-77D8-9A6A-26C4-71FCEB112377}"/>
              </a:ext>
            </a:extLst>
          </p:cNvPr>
          <p:cNvSpPr txBox="1">
            <a:spLocks/>
          </p:cNvSpPr>
          <p:nvPr/>
        </p:nvSpPr>
        <p:spPr>
          <a:xfrm>
            <a:off x="3585048" y="2881475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5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1364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340;p29">
            <a:extLst>
              <a:ext uri="{FF2B5EF4-FFF2-40B4-BE49-F238E27FC236}">
                <a16:creationId xmlns:a16="http://schemas.microsoft.com/office/drawing/2014/main" id="{76C51992-7062-8B62-A932-99A56E563C09}"/>
              </a:ext>
            </a:extLst>
          </p:cNvPr>
          <p:cNvSpPr txBox="1">
            <a:spLocks/>
          </p:cNvSpPr>
          <p:nvPr/>
        </p:nvSpPr>
        <p:spPr>
          <a:xfrm>
            <a:off x="3371646" y="-2616163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Công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nghệ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sử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dụng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57" name="Google Shape;341;p29">
            <a:extLst>
              <a:ext uri="{FF2B5EF4-FFF2-40B4-BE49-F238E27FC236}">
                <a16:creationId xmlns:a16="http://schemas.microsoft.com/office/drawing/2014/main" id="{9BD023AB-62B9-0A14-68F8-8388D7494D6C}"/>
              </a:ext>
            </a:extLst>
          </p:cNvPr>
          <p:cNvSpPr txBox="1">
            <a:spLocks/>
          </p:cNvSpPr>
          <p:nvPr/>
        </p:nvSpPr>
        <p:spPr>
          <a:xfrm>
            <a:off x="3478347" y="-3193213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2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0" name="Google Shape;340;p29">
            <a:extLst>
              <a:ext uri="{FF2B5EF4-FFF2-40B4-BE49-F238E27FC236}">
                <a16:creationId xmlns:a16="http://schemas.microsoft.com/office/drawing/2014/main" id="{8E711FE3-E03D-FB5B-2106-C8F9E1F15741}"/>
              </a:ext>
            </a:extLst>
          </p:cNvPr>
          <p:cNvSpPr txBox="1">
            <a:spLocks/>
          </p:cNvSpPr>
          <p:nvPr/>
        </p:nvSpPr>
        <p:spPr>
          <a:xfrm>
            <a:off x="6112941" y="-2708413"/>
            <a:ext cx="2741295" cy="70766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Phân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tích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hệ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thống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1" name="Google Shape;341;p29">
            <a:extLst>
              <a:ext uri="{FF2B5EF4-FFF2-40B4-BE49-F238E27FC236}">
                <a16:creationId xmlns:a16="http://schemas.microsoft.com/office/drawing/2014/main" id="{E0413BDE-C41E-50CF-6BB4-21CC0BAECBE6}"/>
              </a:ext>
            </a:extLst>
          </p:cNvPr>
          <p:cNvSpPr txBox="1">
            <a:spLocks/>
          </p:cNvSpPr>
          <p:nvPr/>
        </p:nvSpPr>
        <p:spPr>
          <a:xfrm>
            <a:off x="6219642" y="-3193213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3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2" name="Google Shape;340;p29">
            <a:extLst>
              <a:ext uri="{FF2B5EF4-FFF2-40B4-BE49-F238E27FC236}">
                <a16:creationId xmlns:a16="http://schemas.microsoft.com/office/drawing/2014/main" id="{DF9228EE-C7BC-D61D-9ECA-3E338AF339CC}"/>
              </a:ext>
            </a:extLst>
          </p:cNvPr>
          <p:cNvSpPr txBox="1">
            <a:spLocks/>
          </p:cNvSpPr>
          <p:nvPr/>
        </p:nvSpPr>
        <p:spPr>
          <a:xfrm>
            <a:off x="994250" y="-2616163"/>
            <a:ext cx="2741295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Giới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thiệu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đề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tài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3" name="Google Shape;341;p29">
            <a:extLst>
              <a:ext uri="{FF2B5EF4-FFF2-40B4-BE49-F238E27FC236}">
                <a16:creationId xmlns:a16="http://schemas.microsoft.com/office/drawing/2014/main" id="{2757E6DF-4D25-1C05-4887-F7042A8EC8F7}"/>
              </a:ext>
            </a:extLst>
          </p:cNvPr>
          <p:cNvSpPr txBox="1">
            <a:spLocks/>
          </p:cNvSpPr>
          <p:nvPr/>
        </p:nvSpPr>
        <p:spPr>
          <a:xfrm>
            <a:off x="1100951" y="-3193213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1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4" name="Google Shape;340;p29">
            <a:extLst>
              <a:ext uri="{FF2B5EF4-FFF2-40B4-BE49-F238E27FC236}">
                <a16:creationId xmlns:a16="http://schemas.microsoft.com/office/drawing/2014/main" id="{13CB05B0-DACA-BF5D-1821-50502EC21F7B}"/>
              </a:ext>
            </a:extLst>
          </p:cNvPr>
          <p:cNvSpPr txBox="1">
            <a:spLocks/>
          </p:cNvSpPr>
          <p:nvPr/>
        </p:nvSpPr>
        <p:spPr>
          <a:xfrm>
            <a:off x="1973580" y="266755"/>
            <a:ext cx="3314700" cy="475233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Demo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sản</a:t>
            </a:r>
            <a:r>
              <a:rPr lang="vi-VN" sz="34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3400" dirty="0" err="1">
                <a:solidFill>
                  <a:schemeClr val="lt2"/>
                </a:solidFill>
                <a:latin typeface="+mj-lt"/>
                <a:sym typeface="Oxanium Medium"/>
              </a:rPr>
              <a:t>phẩm</a:t>
            </a:r>
            <a:endParaRPr lang="vi-VN" sz="34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5" name="Google Shape;341;p29">
            <a:extLst>
              <a:ext uri="{FF2B5EF4-FFF2-40B4-BE49-F238E27FC236}">
                <a16:creationId xmlns:a16="http://schemas.microsoft.com/office/drawing/2014/main" id="{C23EA16F-7344-2761-4FE4-B33C3B3FF4D3}"/>
              </a:ext>
            </a:extLst>
          </p:cNvPr>
          <p:cNvSpPr txBox="1">
            <a:spLocks/>
          </p:cNvSpPr>
          <p:nvPr/>
        </p:nvSpPr>
        <p:spPr>
          <a:xfrm>
            <a:off x="1100951" y="257189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4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Google Shape;340;p29">
            <a:extLst>
              <a:ext uri="{FF2B5EF4-FFF2-40B4-BE49-F238E27FC236}">
                <a16:creationId xmlns:a16="http://schemas.microsoft.com/office/drawing/2014/main" id="{3E6E1FC7-9820-BED3-4884-BE2C3AD69DCB}"/>
              </a:ext>
            </a:extLst>
          </p:cNvPr>
          <p:cNvSpPr txBox="1">
            <a:spLocks/>
          </p:cNvSpPr>
          <p:nvPr/>
        </p:nvSpPr>
        <p:spPr>
          <a:xfrm>
            <a:off x="3478347" y="-1248833"/>
            <a:ext cx="2634594" cy="707665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3000"/>
            </a:pP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Kết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luận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và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hướng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phát</a:t>
            </a:r>
            <a:r>
              <a:rPr lang="vi-VN" sz="2000" dirty="0">
                <a:solidFill>
                  <a:schemeClr val="lt2"/>
                </a:solidFill>
                <a:latin typeface="+mj-lt"/>
                <a:sym typeface="Oxanium Medium"/>
              </a:rPr>
              <a:t> </a:t>
            </a:r>
            <a:r>
              <a:rPr lang="vi-VN" sz="2000" dirty="0" err="1">
                <a:solidFill>
                  <a:schemeClr val="lt2"/>
                </a:solidFill>
                <a:latin typeface="+mj-lt"/>
                <a:sym typeface="Oxanium Medium"/>
              </a:rPr>
              <a:t>triển</a:t>
            </a:r>
            <a:endParaRPr lang="vi-VN" sz="2000" dirty="0">
              <a:solidFill>
                <a:schemeClr val="lt2"/>
              </a:solidFill>
              <a:latin typeface="+mj-lt"/>
              <a:sym typeface="Oxanium Medium"/>
            </a:endParaRPr>
          </a:p>
        </p:txBody>
      </p:sp>
      <p:sp>
        <p:nvSpPr>
          <p:cNvPr id="67" name="Google Shape;341;p29">
            <a:extLst>
              <a:ext uri="{FF2B5EF4-FFF2-40B4-BE49-F238E27FC236}">
                <a16:creationId xmlns:a16="http://schemas.microsoft.com/office/drawing/2014/main" id="{8E49BF33-77D8-9A6A-26C4-71FCEB112377}"/>
              </a:ext>
            </a:extLst>
          </p:cNvPr>
          <p:cNvSpPr txBox="1">
            <a:spLocks/>
          </p:cNvSpPr>
          <p:nvPr/>
        </p:nvSpPr>
        <p:spPr>
          <a:xfrm>
            <a:off x="3585048" y="-1737418"/>
            <a:ext cx="713700" cy="484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 Medium"/>
              <a:buNone/>
              <a:defRPr sz="66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xanium"/>
              <a:buNone/>
              <a:defRPr sz="5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en" sz="3400" b="1" dirty="0">
                <a:solidFill>
                  <a:schemeClr val="accent2"/>
                </a:solidFill>
                <a:latin typeface="+mj-lt"/>
              </a:rPr>
              <a:t>0</a:t>
            </a:r>
            <a:r>
              <a:rPr lang="vi-VN" sz="3400" b="1" dirty="0">
                <a:solidFill>
                  <a:schemeClr val="accent2"/>
                </a:solidFill>
                <a:latin typeface="+mj-lt"/>
              </a:rPr>
              <a:t>5</a:t>
            </a:r>
            <a:endParaRPr lang="en" sz="3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521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 Company Job Descriptions by Slidesgo">
  <a:themeElements>
    <a:clrScheme name="Simple Light">
      <a:dk1>
        <a:srgbClr val="191919"/>
      </a:dk1>
      <a:lt1>
        <a:srgbClr val="3A373E"/>
      </a:lt1>
      <a:dk2>
        <a:srgbClr val="5233DA"/>
      </a:dk2>
      <a:lt2>
        <a:srgbClr val="784EFF"/>
      </a:lt2>
      <a:accent1>
        <a:srgbClr val="A387FF"/>
      </a:accent1>
      <a:accent2>
        <a:srgbClr val="CCCCC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CCCCC"/>
      </a:hlink>
      <a:folHlink>
        <a:srgbClr val="0097A7"/>
      </a:folHlink>
    </a:clrScheme>
    <a:fontScheme name="1 Tùy chỉnh">
      <a:majorFont>
        <a:latin typeface="Dosis ExtraBold"/>
        <a:ea typeface=""/>
        <a:cs typeface=""/>
      </a:majorFont>
      <a:minorFont>
        <a:latin typeface="Roboto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</TotalTime>
  <Words>529</Words>
  <Application>Microsoft Office PowerPoint</Application>
  <PresentationFormat>Trình chiếu Trên màn hình (16:9)</PresentationFormat>
  <Paragraphs>143</Paragraphs>
  <Slides>14</Slides>
  <Notes>14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14</vt:i4>
      </vt:variant>
    </vt:vector>
  </HeadingPairs>
  <TitlesOfParts>
    <vt:vector size="23" baseType="lpstr">
      <vt:lpstr>Dosis ExtraBold</vt:lpstr>
      <vt:lpstr>Dosis SemiBold</vt:lpstr>
      <vt:lpstr>Oxanium</vt:lpstr>
      <vt:lpstr>Arial</vt:lpstr>
      <vt:lpstr>Roboto Mono</vt:lpstr>
      <vt:lpstr>Oxanium Medium</vt:lpstr>
      <vt:lpstr>Overpass</vt:lpstr>
      <vt:lpstr>Roboto Condensed</vt:lpstr>
      <vt:lpstr>Tech Company Job Descriptions by Slidesgo</vt:lpstr>
      <vt:lpstr>ĐỒ ÁN TỐT NGHIỆP</vt:lpstr>
      <vt:lpstr>ĐỒ ÁN TỐT NGHIỆP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VALUABLE KNOWLEDGE</vt:lpstr>
      <vt:lpstr>LỜI CẢM ƠN!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COMPANY </dc:title>
  <cp:lastModifiedBy>Thọ Lê Quang</cp:lastModifiedBy>
  <cp:revision>42</cp:revision>
  <dcterms:modified xsi:type="dcterms:W3CDTF">2022-06-15T16:05:20Z</dcterms:modified>
</cp:coreProperties>
</file>